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1.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8" r:id="rId3"/>
    <p:sldId id="340" r:id="rId4"/>
    <p:sldId id="324" r:id="rId5"/>
    <p:sldId id="345" r:id="rId6"/>
    <p:sldId id="327" r:id="rId7"/>
    <p:sldId id="330" r:id="rId8"/>
    <p:sldId id="347" r:id="rId9"/>
    <p:sldId id="344" r:id="rId10"/>
  </p:sldIdLst>
  <p:sldSz cx="12192000"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4B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 xmlns:p1710="http://schemas.microsoft.com/office/powerpoint/2017/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33" autoAdjust="0"/>
    <p:restoredTop sz="94660"/>
  </p:normalViewPr>
  <p:slideViewPr>
    <p:cSldViewPr>
      <p:cViewPr varScale="1">
        <p:scale>
          <a:sx n="87" d="100"/>
          <a:sy n="87" d="100"/>
        </p:scale>
        <p:origin x="504" y="67"/>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45720" cy="4572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730314-9F83-48B9-B872-3E99E1D110DB}" type="datetimeFigureOut">
              <a:rPr lang="en-US" smtClean="0"/>
              <a:t>9/23/2023</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3F53F-DC15-48F0-BD57-1ACDE9E71E8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1828800" rtl="0" eaLnBrk="1" fontAlgn="auto" latinLnBrk="0" hangingPunct="1">
              <a:lnSpc>
                <a:spcPct val="100000"/>
              </a:lnSpc>
              <a:spcBef>
                <a:spcPct val="0"/>
              </a:spcBef>
              <a:spcAft>
                <a:spcPct val="0"/>
              </a:spcAft>
              <a:buClrTx/>
              <a:buSzTx/>
              <a:buFontTx/>
              <a:buNone/>
              <a:defRPr/>
            </a:pPr>
            <a:fld id="{8C747B73-6B03-4EF3-AD40-683CE00DAB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p:spPr>
        <p:txBody>
          <a:bodyPr>
            <a:normAutofit/>
          </a:bodyPr>
          <a:lstStyle/>
          <a:p>
            <a:fld id="{C20F2AF2-EA92-44F8-853B-5E3554E36C48}" type="datetimeFigureOut">
              <a:rPr lang="en-US" sz="1700" smtClean="0"/>
              <a:t>9/23/2023</a:t>
            </a:fld>
            <a:endParaRPr lang="en-US"/>
          </a:p>
        </p:txBody>
      </p:sp>
      <p:sp>
        <p:nvSpPr>
          <p:cNvPr id="5" name="Footer Placeholder 4"/>
          <p:cNvSpPr>
            <a:spLocks noGrp="1"/>
          </p:cNvSpPr>
          <p:nvPr>
            <p:ph type="ftr" sz="quarter" idx="11"/>
          </p:nvPr>
        </p:nvSpPr>
        <p:spPr>
          <a:xfrm>
            <a:off x="4038600" y="6356351"/>
            <a:ext cx="4114800" cy="365125"/>
          </a:xfrm>
        </p:spPr>
        <p:txBody>
          <a:bodyPr/>
          <a:lstStyle/>
          <a:p>
            <a:endParaRPr lang="en-US"/>
          </a:p>
        </p:txBody>
      </p:sp>
      <p:sp>
        <p:nvSpPr>
          <p:cNvPr id="6" name="Slide Number Placeholder 5"/>
          <p:cNvSpPr>
            <a:spLocks noGrp="1"/>
          </p:cNvSpPr>
          <p:nvPr>
            <p:ph type="sldNum" sz="quarter" idx="12"/>
          </p:nvPr>
        </p:nvSpPr>
        <p:spPr>
          <a:xfrm>
            <a:off x="8610600" y="6356351"/>
            <a:ext cx="2743200" cy="365125"/>
          </a:xfrm>
        </p:spPr>
        <p:txBody>
          <a:bodyPr>
            <a:normAutofit lnSpcReduction="20000"/>
          </a:bodyPr>
          <a:lstStyle/>
          <a:p>
            <a:fld id="{C7575539-BFBE-477A-BDB6-9CA7B44D81A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3434324" y="1743075"/>
            <a:ext cx="2927665" cy="5114925"/>
          </a:xfrm>
          <a:custGeom>
            <a:avLst/>
            <a:gdLst>
              <a:gd name="connsiteX0" fmla="*/ 0 w 5855329"/>
              <a:gd name="connsiteY0" fmla="*/ 0 h 10229850"/>
              <a:gd name="connsiteX1" fmla="*/ 5855329 w 5855329"/>
              <a:gd name="connsiteY1" fmla="*/ 0 h 10229850"/>
              <a:gd name="connsiteX2" fmla="*/ 5855329 w 5855329"/>
              <a:gd name="connsiteY2" fmla="*/ 10229850 h 10229850"/>
              <a:gd name="connsiteX3" fmla="*/ 0 w 5855329"/>
              <a:gd name="connsiteY3" fmla="*/ 10229850 h 10229850"/>
            </a:gdLst>
            <a:ahLst/>
            <a:cxnLst>
              <a:cxn ang="0">
                <a:pos x="connsiteX0" y="connsiteY0"/>
              </a:cxn>
              <a:cxn ang="0">
                <a:pos x="connsiteX1" y="connsiteY1"/>
              </a:cxn>
              <a:cxn ang="0">
                <a:pos x="connsiteX2" y="connsiteY2"/>
              </a:cxn>
              <a:cxn ang="0">
                <a:pos x="connsiteX3" y="connsiteY3"/>
              </a:cxn>
            </a:cxnLst>
            <a:rect l="l" t="t" r="r" b="b"/>
            <a:pathLst>
              <a:path w="5855329" h="10229850">
                <a:moveTo>
                  <a:pt x="0" y="0"/>
                </a:moveTo>
                <a:lnTo>
                  <a:pt x="5855329" y="0"/>
                </a:lnTo>
                <a:lnTo>
                  <a:pt x="5855329" y="10229850"/>
                </a:lnTo>
                <a:lnTo>
                  <a:pt x="0" y="102298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5" name="图片占位符 34"/>
          <p:cNvSpPr>
            <a:spLocks noGrp="1"/>
          </p:cNvSpPr>
          <p:nvPr>
            <p:ph type="pic" sz="quarter" idx="18"/>
          </p:nvPr>
        </p:nvSpPr>
        <p:spPr>
          <a:xfrm>
            <a:off x="4914899" y="2034129"/>
            <a:ext cx="6677025" cy="3213354"/>
          </a:xfrm>
          <a:custGeom>
            <a:avLst/>
            <a:gdLst>
              <a:gd name="connsiteX0" fmla="*/ 3979346 w 13354050"/>
              <a:gd name="connsiteY0" fmla="*/ 5821312 h 6426708"/>
              <a:gd name="connsiteX1" fmla="*/ 10619344 w 13354050"/>
              <a:gd name="connsiteY1" fmla="*/ 5821312 h 6426708"/>
              <a:gd name="connsiteX2" fmla="*/ 9214966 w 13354050"/>
              <a:gd name="connsiteY2" fmla="*/ 6426708 h 6426708"/>
              <a:gd name="connsiteX3" fmla="*/ 2574967 w 13354050"/>
              <a:gd name="connsiteY3" fmla="*/ 6426708 h 6426708"/>
              <a:gd name="connsiteX4" fmla="*/ 2586435 w 13354050"/>
              <a:gd name="connsiteY4" fmla="*/ 5093424 h 6426708"/>
              <a:gd name="connsiteX5" fmla="*/ 12012254 w 13354050"/>
              <a:gd name="connsiteY5" fmla="*/ 5093424 h 6426708"/>
              <a:gd name="connsiteX6" fmla="*/ 10607876 w 13354050"/>
              <a:gd name="connsiteY6" fmla="*/ 5698820 h 6426708"/>
              <a:gd name="connsiteX7" fmla="*/ 1182056 w 13354050"/>
              <a:gd name="connsiteY7" fmla="*/ 5698820 h 6426708"/>
              <a:gd name="connsiteX8" fmla="*/ 1404379 w 13354050"/>
              <a:gd name="connsiteY8" fmla="*/ 4365542 h 6426708"/>
              <a:gd name="connsiteX9" fmla="*/ 13354050 w 13354050"/>
              <a:gd name="connsiteY9" fmla="*/ 4365542 h 6426708"/>
              <a:gd name="connsiteX10" fmla="*/ 11949672 w 13354050"/>
              <a:gd name="connsiteY10" fmla="*/ 4970938 h 6426708"/>
              <a:gd name="connsiteX11" fmla="*/ 0 w 13354050"/>
              <a:gd name="connsiteY11" fmla="*/ 4970938 h 6426708"/>
              <a:gd name="connsiteX12" fmla="*/ 3167880 w 13354050"/>
              <a:gd name="connsiteY12" fmla="*/ 3637658 h 6426708"/>
              <a:gd name="connsiteX13" fmla="*/ 12695932 w 13354050"/>
              <a:gd name="connsiteY13" fmla="*/ 3637658 h 6426708"/>
              <a:gd name="connsiteX14" fmla="*/ 11291552 w 13354050"/>
              <a:gd name="connsiteY14" fmla="*/ 4243054 h 6426708"/>
              <a:gd name="connsiteX15" fmla="*/ 1763501 w 13354050"/>
              <a:gd name="connsiteY15" fmla="*/ 4243054 h 6426708"/>
              <a:gd name="connsiteX16" fmla="*/ 2586436 w 13354050"/>
              <a:gd name="connsiteY16" fmla="*/ 2909776 h 6426708"/>
              <a:gd name="connsiteX17" fmla="*/ 11009104 w 13354050"/>
              <a:gd name="connsiteY17" fmla="*/ 2909776 h 6426708"/>
              <a:gd name="connsiteX18" fmla="*/ 9604724 w 13354050"/>
              <a:gd name="connsiteY18" fmla="*/ 3515172 h 6426708"/>
              <a:gd name="connsiteX19" fmla="*/ 1182057 w 13354050"/>
              <a:gd name="connsiteY19" fmla="*/ 3515172 h 6426708"/>
              <a:gd name="connsiteX20" fmla="*/ 1404379 w 13354050"/>
              <a:gd name="connsiteY20" fmla="*/ 2181891 h 6426708"/>
              <a:gd name="connsiteX21" fmla="*/ 10619344 w 13354050"/>
              <a:gd name="connsiteY21" fmla="*/ 2181891 h 6426708"/>
              <a:gd name="connsiteX22" fmla="*/ 9214966 w 13354050"/>
              <a:gd name="connsiteY22" fmla="*/ 2787287 h 6426708"/>
              <a:gd name="connsiteX23" fmla="*/ 0 w 13354050"/>
              <a:gd name="connsiteY23" fmla="*/ 2787287 h 6426708"/>
              <a:gd name="connsiteX24" fmla="*/ 3564029 w 13354050"/>
              <a:gd name="connsiteY24" fmla="*/ 1454006 h 6426708"/>
              <a:gd name="connsiteX25" fmla="*/ 11092168 w 13354050"/>
              <a:gd name="connsiteY25" fmla="*/ 1454006 h 6426708"/>
              <a:gd name="connsiteX26" fmla="*/ 9687788 w 13354050"/>
              <a:gd name="connsiteY26" fmla="*/ 2059402 h 6426708"/>
              <a:gd name="connsiteX27" fmla="*/ 2159650 w 13354050"/>
              <a:gd name="connsiteY27" fmla="*/ 2059402 h 6426708"/>
              <a:gd name="connsiteX28" fmla="*/ 1698296 w 13354050"/>
              <a:gd name="connsiteY28" fmla="*/ 726122 h 6426708"/>
              <a:gd name="connsiteX29" fmla="*/ 12957900 w 13354050"/>
              <a:gd name="connsiteY29" fmla="*/ 726122 h 6426708"/>
              <a:gd name="connsiteX30" fmla="*/ 11553522 w 13354050"/>
              <a:gd name="connsiteY30" fmla="*/ 1331518 h 6426708"/>
              <a:gd name="connsiteX31" fmla="*/ 293917 w 13354050"/>
              <a:gd name="connsiteY31" fmla="*/ 1331518 h 6426708"/>
              <a:gd name="connsiteX32" fmla="*/ 3845167 w 13354050"/>
              <a:gd name="connsiteY32" fmla="*/ 0 h 6426708"/>
              <a:gd name="connsiteX33" fmla="*/ 10811030 w 13354050"/>
              <a:gd name="connsiteY33" fmla="*/ 0 h 6426708"/>
              <a:gd name="connsiteX34" fmla="*/ 9406652 w 13354050"/>
              <a:gd name="connsiteY34" fmla="*/ 605396 h 6426708"/>
              <a:gd name="connsiteX35" fmla="*/ 2440788 w 13354050"/>
              <a:gd name="connsiteY35" fmla="*/ 605396 h 642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3354050" h="6426708">
                <a:moveTo>
                  <a:pt x="3979346" y="5821312"/>
                </a:moveTo>
                <a:lnTo>
                  <a:pt x="10619344" y="5821312"/>
                </a:lnTo>
                <a:lnTo>
                  <a:pt x="9214966" y="6426708"/>
                </a:lnTo>
                <a:lnTo>
                  <a:pt x="2574967" y="6426708"/>
                </a:lnTo>
                <a:close/>
                <a:moveTo>
                  <a:pt x="2586435" y="5093424"/>
                </a:moveTo>
                <a:lnTo>
                  <a:pt x="12012254" y="5093424"/>
                </a:lnTo>
                <a:lnTo>
                  <a:pt x="10607876" y="5698820"/>
                </a:lnTo>
                <a:lnTo>
                  <a:pt x="1182056" y="5698820"/>
                </a:lnTo>
                <a:close/>
                <a:moveTo>
                  <a:pt x="1404379" y="4365542"/>
                </a:moveTo>
                <a:lnTo>
                  <a:pt x="13354050" y="4365542"/>
                </a:lnTo>
                <a:lnTo>
                  <a:pt x="11949672" y="4970938"/>
                </a:lnTo>
                <a:lnTo>
                  <a:pt x="0" y="4970938"/>
                </a:lnTo>
                <a:close/>
                <a:moveTo>
                  <a:pt x="3167880" y="3637658"/>
                </a:moveTo>
                <a:lnTo>
                  <a:pt x="12695932" y="3637658"/>
                </a:lnTo>
                <a:lnTo>
                  <a:pt x="11291552" y="4243054"/>
                </a:lnTo>
                <a:lnTo>
                  <a:pt x="1763501" y="4243054"/>
                </a:lnTo>
                <a:close/>
                <a:moveTo>
                  <a:pt x="2586436" y="2909776"/>
                </a:moveTo>
                <a:lnTo>
                  <a:pt x="11009104" y="2909776"/>
                </a:lnTo>
                <a:lnTo>
                  <a:pt x="9604724" y="3515172"/>
                </a:lnTo>
                <a:lnTo>
                  <a:pt x="1182057" y="3515172"/>
                </a:lnTo>
                <a:close/>
                <a:moveTo>
                  <a:pt x="1404379" y="2181891"/>
                </a:moveTo>
                <a:lnTo>
                  <a:pt x="10619344" y="2181891"/>
                </a:lnTo>
                <a:lnTo>
                  <a:pt x="9214966" y="2787287"/>
                </a:lnTo>
                <a:lnTo>
                  <a:pt x="0" y="2787287"/>
                </a:lnTo>
                <a:close/>
                <a:moveTo>
                  <a:pt x="3564029" y="1454006"/>
                </a:moveTo>
                <a:lnTo>
                  <a:pt x="11092168" y="1454006"/>
                </a:lnTo>
                <a:lnTo>
                  <a:pt x="9687788" y="2059402"/>
                </a:lnTo>
                <a:lnTo>
                  <a:pt x="2159650" y="2059402"/>
                </a:lnTo>
                <a:close/>
                <a:moveTo>
                  <a:pt x="1698296" y="726122"/>
                </a:moveTo>
                <a:lnTo>
                  <a:pt x="12957900" y="726122"/>
                </a:lnTo>
                <a:lnTo>
                  <a:pt x="11553522" y="1331518"/>
                </a:lnTo>
                <a:lnTo>
                  <a:pt x="293917" y="1331518"/>
                </a:lnTo>
                <a:close/>
                <a:moveTo>
                  <a:pt x="3845167" y="0"/>
                </a:moveTo>
                <a:lnTo>
                  <a:pt x="10811030" y="0"/>
                </a:lnTo>
                <a:lnTo>
                  <a:pt x="9406652" y="605396"/>
                </a:lnTo>
                <a:lnTo>
                  <a:pt x="2440788" y="605396"/>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5810962" y="1743075"/>
            <a:ext cx="2927665" cy="5114925"/>
          </a:xfrm>
          <a:custGeom>
            <a:avLst/>
            <a:gdLst>
              <a:gd name="connsiteX0" fmla="*/ 0 w 5855329"/>
              <a:gd name="connsiteY0" fmla="*/ 0 h 10229850"/>
              <a:gd name="connsiteX1" fmla="*/ 5855329 w 5855329"/>
              <a:gd name="connsiteY1" fmla="*/ 0 h 10229850"/>
              <a:gd name="connsiteX2" fmla="*/ 5855329 w 5855329"/>
              <a:gd name="connsiteY2" fmla="*/ 10229850 h 10229850"/>
              <a:gd name="connsiteX3" fmla="*/ 0 w 5855329"/>
              <a:gd name="connsiteY3" fmla="*/ 10229850 h 10229850"/>
            </a:gdLst>
            <a:ahLst/>
            <a:cxnLst>
              <a:cxn ang="0">
                <a:pos x="connsiteX0" y="connsiteY0"/>
              </a:cxn>
              <a:cxn ang="0">
                <a:pos x="connsiteX1" y="connsiteY1"/>
              </a:cxn>
              <a:cxn ang="0">
                <a:pos x="connsiteX2" y="connsiteY2"/>
              </a:cxn>
              <a:cxn ang="0">
                <a:pos x="connsiteX3" y="connsiteY3"/>
              </a:cxn>
            </a:cxnLst>
            <a:rect l="l" t="t" r="r" b="b"/>
            <a:pathLst>
              <a:path w="5855329" h="10229850">
                <a:moveTo>
                  <a:pt x="0" y="0"/>
                </a:moveTo>
                <a:lnTo>
                  <a:pt x="5855329" y="0"/>
                </a:lnTo>
                <a:lnTo>
                  <a:pt x="5855329" y="10229850"/>
                </a:lnTo>
                <a:lnTo>
                  <a:pt x="0" y="102298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25709" y="1674321"/>
            <a:ext cx="2284168" cy="2276475"/>
          </a:xfrm>
          <a:custGeom>
            <a:avLst/>
            <a:gdLst>
              <a:gd name="connsiteX0" fmla="*/ 0 w 4568335"/>
              <a:gd name="connsiteY0" fmla="*/ 0 h 4552950"/>
              <a:gd name="connsiteX1" fmla="*/ 4568335 w 4568335"/>
              <a:gd name="connsiteY1" fmla="*/ 0 h 4552950"/>
              <a:gd name="connsiteX2" fmla="*/ 4568335 w 4568335"/>
              <a:gd name="connsiteY2" fmla="*/ 4552950 h 4552950"/>
              <a:gd name="connsiteX3" fmla="*/ 0 w 4568335"/>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4568335" h="4552950">
                <a:moveTo>
                  <a:pt x="0" y="0"/>
                </a:moveTo>
                <a:lnTo>
                  <a:pt x="4568335" y="0"/>
                </a:lnTo>
                <a:lnTo>
                  <a:pt x="4568335" y="4552950"/>
                </a:lnTo>
                <a:lnTo>
                  <a:pt x="0" y="4552950"/>
                </a:lnTo>
                <a:close/>
              </a:path>
            </a:pathLst>
          </a:custGeom>
        </p:spPr>
        <p:txBody>
          <a:bodyPr wrap="square">
            <a:noAutofit/>
          </a:bodyPr>
          <a:lstStyle/>
          <a:p>
            <a:endParaRPr lang="en-US"/>
          </a:p>
        </p:txBody>
      </p:sp>
      <p:sp>
        <p:nvSpPr>
          <p:cNvPr id="8" name="图片占位符 7"/>
          <p:cNvSpPr>
            <a:spLocks noGrp="1"/>
          </p:cNvSpPr>
          <p:nvPr>
            <p:ph type="pic" sz="quarter" idx="11"/>
          </p:nvPr>
        </p:nvSpPr>
        <p:spPr>
          <a:xfrm>
            <a:off x="9374433" y="4148046"/>
            <a:ext cx="2284167" cy="2276475"/>
          </a:xfrm>
          <a:custGeom>
            <a:avLst/>
            <a:gdLst>
              <a:gd name="connsiteX0" fmla="*/ 0 w 4568334"/>
              <a:gd name="connsiteY0" fmla="*/ 0 h 4552950"/>
              <a:gd name="connsiteX1" fmla="*/ 4568334 w 4568334"/>
              <a:gd name="connsiteY1" fmla="*/ 0 h 4552950"/>
              <a:gd name="connsiteX2" fmla="*/ 4568334 w 4568334"/>
              <a:gd name="connsiteY2" fmla="*/ 4552950 h 4552950"/>
              <a:gd name="connsiteX3" fmla="*/ 0 w 4568334"/>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4568334" h="4552950">
                <a:moveTo>
                  <a:pt x="0" y="0"/>
                </a:moveTo>
                <a:lnTo>
                  <a:pt x="4568334" y="0"/>
                </a:lnTo>
                <a:lnTo>
                  <a:pt x="4568334" y="4552950"/>
                </a:lnTo>
                <a:lnTo>
                  <a:pt x="0" y="45529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06658" y="1732508"/>
            <a:ext cx="3298580" cy="2276475"/>
          </a:xfrm>
          <a:custGeom>
            <a:avLst/>
            <a:gdLst>
              <a:gd name="connsiteX0" fmla="*/ 0 w 6597160"/>
              <a:gd name="connsiteY0" fmla="*/ 0 h 4552950"/>
              <a:gd name="connsiteX1" fmla="*/ 6597160 w 6597160"/>
              <a:gd name="connsiteY1" fmla="*/ 0 h 4552950"/>
              <a:gd name="connsiteX2" fmla="*/ 6597160 w 6597160"/>
              <a:gd name="connsiteY2" fmla="*/ 4552950 h 4552950"/>
              <a:gd name="connsiteX3" fmla="*/ 0 w 6597160"/>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6597160" h="4552950">
                <a:moveTo>
                  <a:pt x="0" y="0"/>
                </a:moveTo>
                <a:lnTo>
                  <a:pt x="6597160" y="0"/>
                </a:lnTo>
                <a:lnTo>
                  <a:pt x="6597160" y="4552950"/>
                </a:lnTo>
                <a:lnTo>
                  <a:pt x="0" y="4552950"/>
                </a:lnTo>
                <a:close/>
              </a:path>
            </a:pathLst>
          </a:custGeom>
        </p:spPr>
        <p:txBody>
          <a:bodyPr wrap="square">
            <a:noAutofit/>
          </a:bodyPr>
          <a:lstStyle/>
          <a:p>
            <a:endParaRPr lang="en-US"/>
          </a:p>
        </p:txBody>
      </p:sp>
      <p:sp>
        <p:nvSpPr>
          <p:cNvPr id="10" name="图片占位符 9"/>
          <p:cNvSpPr>
            <a:spLocks noGrp="1"/>
          </p:cNvSpPr>
          <p:nvPr>
            <p:ph type="pic" sz="quarter" idx="11"/>
          </p:nvPr>
        </p:nvSpPr>
        <p:spPr>
          <a:xfrm>
            <a:off x="8364537" y="1732508"/>
            <a:ext cx="3320805" cy="2276475"/>
          </a:xfrm>
          <a:custGeom>
            <a:avLst/>
            <a:gdLst>
              <a:gd name="connsiteX0" fmla="*/ 0 w 6641610"/>
              <a:gd name="connsiteY0" fmla="*/ 0 h 4552950"/>
              <a:gd name="connsiteX1" fmla="*/ 6641610 w 6641610"/>
              <a:gd name="connsiteY1" fmla="*/ 0 h 4552950"/>
              <a:gd name="connsiteX2" fmla="*/ 6641610 w 6641610"/>
              <a:gd name="connsiteY2" fmla="*/ 4552950 h 4552950"/>
              <a:gd name="connsiteX3" fmla="*/ 0 w 6641610"/>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6641610" h="4552950">
                <a:moveTo>
                  <a:pt x="0" y="0"/>
                </a:moveTo>
                <a:lnTo>
                  <a:pt x="6641610" y="0"/>
                </a:lnTo>
                <a:lnTo>
                  <a:pt x="6641610" y="4552950"/>
                </a:lnTo>
                <a:lnTo>
                  <a:pt x="0" y="4552950"/>
                </a:lnTo>
                <a:close/>
              </a:path>
            </a:pathLst>
          </a:custGeom>
        </p:spPr>
        <p:txBody>
          <a:bodyPr wrap="square">
            <a:noAutofit/>
          </a:bodyPr>
          <a:lstStyle/>
          <a:p>
            <a:endParaRPr lang="en-US"/>
          </a:p>
        </p:txBody>
      </p:sp>
      <p:sp>
        <p:nvSpPr>
          <p:cNvPr id="12" name="图片占位符 11"/>
          <p:cNvSpPr>
            <a:spLocks noGrp="1"/>
          </p:cNvSpPr>
          <p:nvPr>
            <p:ph type="pic" sz="quarter" idx="12"/>
          </p:nvPr>
        </p:nvSpPr>
        <p:spPr>
          <a:xfrm>
            <a:off x="506658" y="4008983"/>
            <a:ext cx="11178684" cy="2276475"/>
          </a:xfrm>
          <a:custGeom>
            <a:avLst/>
            <a:gdLst>
              <a:gd name="connsiteX0" fmla="*/ 0 w 22357368"/>
              <a:gd name="connsiteY0" fmla="*/ 0 h 4552950"/>
              <a:gd name="connsiteX1" fmla="*/ 22357368 w 22357368"/>
              <a:gd name="connsiteY1" fmla="*/ 0 h 4552950"/>
              <a:gd name="connsiteX2" fmla="*/ 22357368 w 22357368"/>
              <a:gd name="connsiteY2" fmla="*/ 4552950 h 4552950"/>
              <a:gd name="connsiteX3" fmla="*/ 0 w 22357368"/>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22357368" h="4552950">
                <a:moveTo>
                  <a:pt x="0" y="0"/>
                </a:moveTo>
                <a:lnTo>
                  <a:pt x="22357368" y="0"/>
                </a:lnTo>
                <a:lnTo>
                  <a:pt x="22357368" y="4552950"/>
                </a:lnTo>
                <a:lnTo>
                  <a:pt x="0" y="45529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506658" y="1732508"/>
            <a:ext cx="2797438" cy="2276475"/>
          </a:xfrm>
          <a:custGeom>
            <a:avLst/>
            <a:gdLst>
              <a:gd name="connsiteX0" fmla="*/ 0 w 5594875"/>
              <a:gd name="connsiteY0" fmla="*/ 0 h 4552950"/>
              <a:gd name="connsiteX1" fmla="*/ 5594875 w 5594875"/>
              <a:gd name="connsiteY1" fmla="*/ 0 h 4552950"/>
              <a:gd name="connsiteX2" fmla="*/ 5594875 w 5594875"/>
              <a:gd name="connsiteY2" fmla="*/ 4552950 h 4552950"/>
              <a:gd name="connsiteX3" fmla="*/ 0 w 5594875"/>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94875" h="4552950">
                <a:moveTo>
                  <a:pt x="0" y="0"/>
                </a:moveTo>
                <a:lnTo>
                  <a:pt x="5594875" y="0"/>
                </a:lnTo>
                <a:lnTo>
                  <a:pt x="5594875" y="4552950"/>
                </a:lnTo>
                <a:lnTo>
                  <a:pt x="0" y="4552950"/>
                </a:lnTo>
                <a:close/>
              </a:path>
            </a:pathLst>
          </a:custGeom>
        </p:spPr>
        <p:txBody>
          <a:bodyPr wrap="square">
            <a:noAutofit/>
          </a:bodyPr>
          <a:lstStyle/>
          <a:p>
            <a:endParaRPr lang="en-US"/>
          </a:p>
        </p:txBody>
      </p:sp>
      <p:sp>
        <p:nvSpPr>
          <p:cNvPr id="10" name="图片占位符 9"/>
          <p:cNvSpPr>
            <a:spLocks noGrp="1"/>
          </p:cNvSpPr>
          <p:nvPr>
            <p:ph type="pic" sz="quarter" idx="11"/>
          </p:nvPr>
        </p:nvSpPr>
        <p:spPr>
          <a:xfrm>
            <a:off x="3302690" y="1732508"/>
            <a:ext cx="2797437" cy="2276475"/>
          </a:xfrm>
          <a:custGeom>
            <a:avLst/>
            <a:gdLst>
              <a:gd name="connsiteX0" fmla="*/ 0 w 5594874"/>
              <a:gd name="connsiteY0" fmla="*/ 0 h 4552950"/>
              <a:gd name="connsiteX1" fmla="*/ 5594874 w 5594874"/>
              <a:gd name="connsiteY1" fmla="*/ 0 h 4552950"/>
              <a:gd name="connsiteX2" fmla="*/ 5594874 w 5594874"/>
              <a:gd name="connsiteY2" fmla="*/ 4552950 h 4552950"/>
              <a:gd name="connsiteX3" fmla="*/ 0 w 5594874"/>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94874" h="4552950">
                <a:moveTo>
                  <a:pt x="0" y="0"/>
                </a:moveTo>
                <a:lnTo>
                  <a:pt x="5594874" y="0"/>
                </a:lnTo>
                <a:lnTo>
                  <a:pt x="5594874" y="4552950"/>
                </a:lnTo>
                <a:lnTo>
                  <a:pt x="0" y="4552950"/>
                </a:lnTo>
                <a:close/>
              </a:path>
            </a:pathLst>
          </a:custGeom>
        </p:spPr>
        <p:txBody>
          <a:bodyPr wrap="square">
            <a:noAutofit/>
          </a:bodyPr>
          <a:lstStyle/>
          <a:p>
            <a:endParaRPr lang="en-US"/>
          </a:p>
        </p:txBody>
      </p:sp>
      <p:sp>
        <p:nvSpPr>
          <p:cNvPr id="13" name="图片占位符 12"/>
          <p:cNvSpPr>
            <a:spLocks noGrp="1"/>
          </p:cNvSpPr>
          <p:nvPr>
            <p:ph type="pic" sz="quarter" idx="12"/>
          </p:nvPr>
        </p:nvSpPr>
        <p:spPr>
          <a:xfrm>
            <a:off x="6100127" y="1732508"/>
            <a:ext cx="2797438" cy="2276475"/>
          </a:xfrm>
          <a:custGeom>
            <a:avLst/>
            <a:gdLst>
              <a:gd name="connsiteX0" fmla="*/ 0 w 5594875"/>
              <a:gd name="connsiteY0" fmla="*/ 0 h 4552950"/>
              <a:gd name="connsiteX1" fmla="*/ 5594875 w 5594875"/>
              <a:gd name="connsiteY1" fmla="*/ 0 h 4552950"/>
              <a:gd name="connsiteX2" fmla="*/ 5594875 w 5594875"/>
              <a:gd name="connsiteY2" fmla="*/ 4552950 h 4552950"/>
              <a:gd name="connsiteX3" fmla="*/ 0 w 5594875"/>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94875" h="4552950">
                <a:moveTo>
                  <a:pt x="0" y="0"/>
                </a:moveTo>
                <a:lnTo>
                  <a:pt x="5594875" y="0"/>
                </a:lnTo>
                <a:lnTo>
                  <a:pt x="5594875" y="4552950"/>
                </a:lnTo>
                <a:lnTo>
                  <a:pt x="0" y="4552950"/>
                </a:lnTo>
                <a:close/>
              </a:path>
            </a:pathLst>
          </a:custGeom>
        </p:spPr>
        <p:txBody>
          <a:bodyPr wrap="square">
            <a:noAutofit/>
          </a:bodyPr>
          <a:lstStyle/>
          <a:p>
            <a:endParaRPr lang="en-US"/>
          </a:p>
        </p:txBody>
      </p:sp>
      <p:sp>
        <p:nvSpPr>
          <p:cNvPr id="16" name="图片占位符 15"/>
          <p:cNvSpPr>
            <a:spLocks noGrp="1"/>
          </p:cNvSpPr>
          <p:nvPr>
            <p:ph type="pic" sz="quarter" idx="13"/>
          </p:nvPr>
        </p:nvSpPr>
        <p:spPr>
          <a:xfrm>
            <a:off x="8896158" y="1732508"/>
            <a:ext cx="2797438" cy="2276475"/>
          </a:xfrm>
          <a:custGeom>
            <a:avLst/>
            <a:gdLst>
              <a:gd name="connsiteX0" fmla="*/ 0 w 5594876"/>
              <a:gd name="connsiteY0" fmla="*/ 0 h 4552950"/>
              <a:gd name="connsiteX1" fmla="*/ 5594876 w 5594876"/>
              <a:gd name="connsiteY1" fmla="*/ 0 h 4552950"/>
              <a:gd name="connsiteX2" fmla="*/ 5594876 w 5594876"/>
              <a:gd name="connsiteY2" fmla="*/ 4552950 h 4552950"/>
              <a:gd name="connsiteX3" fmla="*/ 0 w 5594876"/>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94876" h="4552950">
                <a:moveTo>
                  <a:pt x="0" y="0"/>
                </a:moveTo>
                <a:lnTo>
                  <a:pt x="5594876" y="0"/>
                </a:lnTo>
                <a:lnTo>
                  <a:pt x="5594876" y="4552950"/>
                </a:lnTo>
                <a:lnTo>
                  <a:pt x="0" y="45529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6" name="图片占位符 25"/>
          <p:cNvSpPr>
            <a:spLocks noGrp="1"/>
          </p:cNvSpPr>
          <p:nvPr>
            <p:ph type="pic" sz="quarter" idx="11"/>
          </p:nvPr>
        </p:nvSpPr>
        <p:spPr>
          <a:xfrm>
            <a:off x="525708" y="1732508"/>
            <a:ext cx="2793129" cy="2276475"/>
          </a:xfrm>
          <a:custGeom>
            <a:avLst/>
            <a:gdLst>
              <a:gd name="connsiteX0" fmla="*/ 0 w 5586258"/>
              <a:gd name="connsiteY0" fmla="*/ 0 h 4552950"/>
              <a:gd name="connsiteX1" fmla="*/ 5586258 w 5586258"/>
              <a:gd name="connsiteY1" fmla="*/ 0 h 4552950"/>
              <a:gd name="connsiteX2" fmla="*/ 5586258 w 5586258"/>
              <a:gd name="connsiteY2" fmla="*/ 4552950 h 4552950"/>
              <a:gd name="connsiteX3" fmla="*/ 0 w 5586258"/>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8" h="4552950">
                <a:moveTo>
                  <a:pt x="0" y="0"/>
                </a:moveTo>
                <a:lnTo>
                  <a:pt x="5586258" y="0"/>
                </a:lnTo>
                <a:lnTo>
                  <a:pt x="5586258" y="4552950"/>
                </a:lnTo>
                <a:lnTo>
                  <a:pt x="0" y="4552950"/>
                </a:lnTo>
                <a:close/>
              </a:path>
            </a:pathLst>
          </a:custGeom>
        </p:spPr>
        <p:txBody>
          <a:bodyPr wrap="square">
            <a:noAutofit/>
          </a:bodyPr>
          <a:lstStyle/>
          <a:p>
            <a:endParaRPr lang="en-US"/>
          </a:p>
        </p:txBody>
      </p:sp>
      <p:sp>
        <p:nvSpPr>
          <p:cNvPr id="27" name="图片占位符 26"/>
          <p:cNvSpPr>
            <a:spLocks noGrp="1"/>
          </p:cNvSpPr>
          <p:nvPr>
            <p:ph type="pic" sz="quarter" idx="12"/>
          </p:nvPr>
        </p:nvSpPr>
        <p:spPr>
          <a:xfrm>
            <a:off x="3318837" y="1732508"/>
            <a:ext cx="2793128" cy="2276475"/>
          </a:xfrm>
          <a:custGeom>
            <a:avLst/>
            <a:gdLst>
              <a:gd name="connsiteX0" fmla="*/ 0 w 5586256"/>
              <a:gd name="connsiteY0" fmla="*/ 0 h 4552950"/>
              <a:gd name="connsiteX1" fmla="*/ 5586256 w 5586256"/>
              <a:gd name="connsiteY1" fmla="*/ 0 h 4552950"/>
              <a:gd name="connsiteX2" fmla="*/ 5586256 w 5586256"/>
              <a:gd name="connsiteY2" fmla="*/ 4552950 h 4552950"/>
              <a:gd name="connsiteX3" fmla="*/ 0 w 5586256"/>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6" h="4552950">
                <a:moveTo>
                  <a:pt x="0" y="0"/>
                </a:moveTo>
                <a:lnTo>
                  <a:pt x="5586256" y="0"/>
                </a:lnTo>
                <a:lnTo>
                  <a:pt x="5586256" y="4552950"/>
                </a:lnTo>
                <a:lnTo>
                  <a:pt x="0" y="4552950"/>
                </a:lnTo>
                <a:close/>
              </a:path>
            </a:pathLst>
          </a:custGeom>
        </p:spPr>
        <p:txBody>
          <a:bodyPr wrap="square">
            <a:noAutofit/>
          </a:bodyPr>
          <a:lstStyle/>
          <a:p>
            <a:endParaRPr lang="en-US"/>
          </a:p>
        </p:txBody>
      </p:sp>
      <p:sp>
        <p:nvSpPr>
          <p:cNvPr id="28" name="图片占位符 27"/>
          <p:cNvSpPr>
            <a:spLocks noGrp="1"/>
          </p:cNvSpPr>
          <p:nvPr>
            <p:ph type="pic" sz="quarter" idx="13"/>
          </p:nvPr>
        </p:nvSpPr>
        <p:spPr>
          <a:xfrm>
            <a:off x="6103724" y="1732508"/>
            <a:ext cx="2793129" cy="2276475"/>
          </a:xfrm>
          <a:custGeom>
            <a:avLst/>
            <a:gdLst>
              <a:gd name="connsiteX0" fmla="*/ 0 w 5586257"/>
              <a:gd name="connsiteY0" fmla="*/ 0 h 4552950"/>
              <a:gd name="connsiteX1" fmla="*/ 5586257 w 5586257"/>
              <a:gd name="connsiteY1" fmla="*/ 0 h 4552950"/>
              <a:gd name="connsiteX2" fmla="*/ 5586257 w 5586257"/>
              <a:gd name="connsiteY2" fmla="*/ 4552950 h 4552950"/>
              <a:gd name="connsiteX3" fmla="*/ 0 w 5586257"/>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7" h="4552950">
                <a:moveTo>
                  <a:pt x="0" y="0"/>
                </a:moveTo>
                <a:lnTo>
                  <a:pt x="5586257" y="0"/>
                </a:lnTo>
                <a:lnTo>
                  <a:pt x="5586257" y="4552950"/>
                </a:lnTo>
                <a:lnTo>
                  <a:pt x="0" y="4552950"/>
                </a:lnTo>
                <a:close/>
              </a:path>
            </a:pathLst>
          </a:custGeom>
        </p:spPr>
        <p:txBody>
          <a:bodyPr wrap="square">
            <a:noAutofit/>
          </a:bodyPr>
          <a:lstStyle/>
          <a:p>
            <a:endParaRPr lang="en-US"/>
          </a:p>
        </p:txBody>
      </p:sp>
      <p:sp>
        <p:nvSpPr>
          <p:cNvPr id="29" name="图片占位符 28"/>
          <p:cNvSpPr>
            <a:spLocks noGrp="1"/>
          </p:cNvSpPr>
          <p:nvPr>
            <p:ph type="pic" sz="quarter" idx="14"/>
          </p:nvPr>
        </p:nvSpPr>
        <p:spPr>
          <a:xfrm>
            <a:off x="521588" y="4008983"/>
            <a:ext cx="2793129" cy="2276475"/>
          </a:xfrm>
          <a:custGeom>
            <a:avLst/>
            <a:gdLst>
              <a:gd name="connsiteX0" fmla="*/ 0 w 5586257"/>
              <a:gd name="connsiteY0" fmla="*/ 0 h 4552950"/>
              <a:gd name="connsiteX1" fmla="*/ 5586257 w 5586257"/>
              <a:gd name="connsiteY1" fmla="*/ 0 h 4552950"/>
              <a:gd name="connsiteX2" fmla="*/ 5586257 w 5586257"/>
              <a:gd name="connsiteY2" fmla="*/ 4552950 h 4552950"/>
              <a:gd name="connsiteX3" fmla="*/ 0 w 5586257"/>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7" h="4552950">
                <a:moveTo>
                  <a:pt x="0" y="0"/>
                </a:moveTo>
                <a:lnTo>
                  <a:pt x="5586257" y="0"/>
                </a:lnTo>
                <a:lnTo>
                  <a:pt x="5586257" y="4552950"/>
                </a:lnTo>
                <a:lnTo>
                  <a:pt x="0" y="4552950"/>
                </a:lnTo>
                <a:close/>
              </a:path>
            </a:pathLst>
          </a:custGeom>
        </p:spPr>
        <p:txBody>
          <a:bodyPr wrap="square">
            <a:noAutofit/>
          </a:bodyPr>
          <a:lstStyle/>
          <a:p>
            <a:endParaRPr lang="en-US"/>
          </a:p>
        </p:txBody>
      </p:sp>
      <p:sp>
        <p:nvSpPr>
          <p:cNvPr id="30" name="图片占位符 29"/>
          <p:cNvSpPr>
            <a:spLocks noGrp="1"/>
          </p:cNvSpPr>
          <p:nvPr>
            <p:ph type="pic" sz="quarter" idx="15"/>
          </p:nvPr>
        </p:nvSpPr>
        <p:spPr>
          <a:xfrm>
            <a:off x="8894046" y="1732508"/>
            <a:ext cx="2793128" cy="2276475"/>
          </a:xfrm>
          <a:custGeom>
            <a:avLst/>
            <a:gdLst>
              <a:gd name="connsiteX0" fmla="*/ 0 w 5586256"/>
              <a:gd name="connsiteY0" fmla="*/ 0 h 4552950"/>
              <a:gd name="connsiteX1" fmla="*/ 5586256 w 5586256"/>
              <a:gd name="connsiteY1" fmla="*/ 0 h 4552950"/>
              <a:gd name="connsiteX2" fmla="*/ 5586256 w 5586256"/>
              <a:gd name="connsiteY2" fmla="*/ 4552950 h 4552950"/>
              <a:gd name="connsiteX3" fmla="*/ 0 w 5586256"/>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6" h="4552950">
                <a:moveTo>
                  <a:pt x="0" y="0"/>
                </a:moveTo>
                <a:lnTo>
                  <a:pt x="5586256" y="0"/>
                </a:lnTo>
                <a:lnTo>
                  <a:pt x="5586256" y="4552950"/>
                </a:lnTo>
                <a:lnTo>
                  <a:pt x="0" y="4552950"/>
                </a:lnTo>
                <a:close/>
              </a:path>
            </a:pathLst>
          </a:custGeom>
        </p:spPr>
        <p:txBody>
          <a:bodyPr wrap="square">
            <a:noAutofit/>
          </a:bodyPr>
          <a:lstStyle/>
          <a:p>
            <a:endParaRPr lang="en-US"/>
          </a:p>
        </p:txBody>
      </p:sp>
      <p:sp>
        <p:nvSpPr>
          <p:cNvPr id="31" name="图片占位符 30"/>
          <p:cNvSpPr>
            <a:spLocks noGrp="1"/>
          </p:cNvSpPr>
          <p:nvPr>
            <p:ph type="pic" sz="quarter" idx="16"/>
          </p:nvPr>
        </p:nvSpPr>
        <p:spPr>
          <a:xfrm>
            <a:off x="3312487" y="4008983"/>
            <a:ext cx="2793128" cy="2276475"/>
          </a:xfrm>
          <a:custGeom>
            <a:avLst/>
            <a:gdLst>
              <a:gd name="connsiteX0" fmla="*/ 0 w 5586256"/>
              <a:gd name="connsiteY0" fmla="*/ 0 h 4552950"/>
              <a:gd name="connsiteX1" fmla="*/ 5586256 w 5586256"/>
              <a:gd name="connsiteY1" fmla="*/ 0 h 4552950"/>
              <a:gd name="connsiteX2" fmla="*/ 5586256 w 5586256"/>
              <a:gd name="connsiteY2" fmla="*/ 4552950 h 4552950"/>
              <a:gd name="connsiteX3" fmla="*/ 0 w 5586256"/>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6" h="4552950">
                <a:moveTo>
                  <a:pt x="0" y="0"/>
                </a:moveTo>
                <a:lnTo>
                  <a:pt x="5586256" y="0"/>
                </a:lnTo>
                <a:lnTo>
                  <a:pt x="5586256" y="4552950"/>
                </a:lnTo>
                <a:lnTo>
                  <a:pt x="0" y="4552950"/>
                </a:lnTo>
                <a:close/>
              </a:path>
            </a:pathLst>
          </a:custGeom>
        </p:spPr>
        <p:txBody>
          <a:bodyPr wrap="square">
            <a:noAutofit/>
          </a:bodyPr>
          <a:lstStyle/>
          <a:p>
            <a:endParaRPr lang="en-US"/>
          </a:p>
        </p:txBody>
      </p:sp>
      <p:sp>
        <p:nvSpPr>
          <p:cNvPr id="32" name="图片占位符 31"/>
          <p:cNvSpPr>
            <a:spLocks noGrp="1"/>
          </p:cNvSpPr>
          <p:nvPr>
            <p:ph type="pic" sz="quarter" idx="17"/>
          </p:nvPr>
        </p:nvSpPr>
        <p:spPr>
          <a:xfrm>
            <a:off x="6103724" y="4008983"/>
            <a:ext cx="2793129" cy="2276475"/>
          </a:xfrm>
          <a:custGeom>
            <a:avLst/>
            <a:gdLst>
              <a:gd name="connsiteX0" fmla="*/ 0 w 5586257"/>
              <a:gd name="connsiteY0" fmla="*/ 0 h 4552950"/>
              <a:gd name="connsiteX1" fmla="*/ 5586257 w 5586257"/>
              <a:gd name="connsiteY1" fmla="*/ 0 h 4552950"/>
              <a:gd name="connsiteX2" fmla="*/ 5586257 w 5586257"/>
              <a:gd name="connsiteY2" fmla="*/ 4552950 h 4552950"/>
              <a:gd name="connsiteX3" fmla="*/ 0 w 5586257"/>
              <a:gd name="connsiteY3" fmla="*/ 4552950 h 4552950"/>
            </a:gdLst>
            <a:ahLst/>
            <a:cxnLst>
              <a:cxn ang="0">
                <a:pos x="connsiteX0" y="connsiteY0"/>
              </a:cxn>
              <a:cxn ang="0">
                <a:pos x="connsiteX1" y="connsiteY1"/>
              </a:cxn>
              <a:cxn ang="0">
                <a:pos x="connsiteX2" y="connsiteY2"/>
              </a:cxn>
              <a:cxn ang="0">
                <a:pos x="connsiteX3" y="connsiteY3"/>
              </a:cxn>
            </a:cxnLst>
            <a:rect l="l" t="t" r="r" b="b"/>
            <a:pathLst>
              <a:path w="5586257" h="4552950">
                <a:moveTo>
                  <a:pt x="0" y="0"/>
                </a:moveTo>
                <a:lnTo>
                  <a:pt x="5586257" y="0"/>
                </a:lnTo>
                <a:lnTo>
                  <a:pt x="5586257" y="4552950"/>
                </a:lnTo>
                <a:lnTo>
                  <a:pt x="0" y="4552950"/>
                </a:lnTo>
                <a:close/>
              </a:path>
            </a:pathLst>
          </a:custGeom>
        </p:spPr>
        <p:txBody>
          <a:bodyPr wrap="square">
            <a:noAutofit/>
          </a:bodyPr>
          <a:lstStyle/>
          <a:p>
            <a:endParaRPr lang="en-US"/>
          </a:p>
        </p:txBody>
      </p:sp>
      <p:sp>
        <p:nvSpPr>
          <p:cNvPr id="33" name="图片占位符 32"/>
          <p:cNvSpPr>
            <a:spLocks noGrp="1"/>
          </p:cNvSpPr>
          <p:nvPr>
            <p:ph type="pic" sz="quarter" idx="18"/>
          </p:nvPr>
        </p:nvSpPr>
        <p:spPr>
          <a:xfrm>
            <a:off x="8894046" y="4008984"/>
            <a:ext cx="2793128" cy="2276475"/>
          </a:xfrm>
          <a:custGeom>
            <a:avLst/>
            <a:gdLst>
              <a:gd name="connsiteX0" fmla="*/ 0 w 5586256"/>
              <a:gd name="connsiteY0" fmla="*/ 0 h 4552949"/>
              <a:gd name="connsiteX1" fmla="*/ 5586256 w 5586256"/>
              <a:gd name="connsiteY1" fmla="*/ 0 h 4552949"/>
              <a:gd name="connsiteX2" fmla="*/ 5586256 w 5586256"/>
              <a:gd name="connsiteY2" fmla="*/ 4552949 h 4552949"/>
              <a:gd name="connsiteX3" fmla="*/ 0 w 5586256"/>
              <a:gd name="connsiteY3" fmla="*/ 4552949 h 4552949"/>
            </a:gdLst>
            <a:ahLst/>
            <a:cxnLst>
              <a:cxn ang="0">
                <a:pos x="connsiteX0" y="connsiteY0"/>
              </a:cxn>
              <a:cxn ang="0">
                <a:pos x="connsiteX1" y="connsiteY1"/>
              </a:cxn>
              <a:cxn ang="0">
                <a:pos x="connsiteX2" y="connsiteY2"/>
              </a:cxn>
              <a:cxn ang="0">
                <a:pos x="connsiteX3" y="connsiteY3"/>
              </a:cxn>
            </a:cxnLst>
            <a:rect l="l" t="t" r="r" b="b"/>
            <a:pathLst>
              <a:path w="5586256" h="4552949">
                <a:moveTo>
                  <a:pt x="0" y="0"/>
                </a:moveTo>
                <a:lnTo>
                  <a:pt x="5586256" y="0"/>
                </a:lnTo>
                <a:lnTo>
                  <a:pt x="5586256" y="4552949"/>
                </a:lnTo>
                <a:lnTo>
                  <a:pt x="0" y="4552949"/>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6428232" y="1732508"/>
            <a:ext cx="2510028" cy="5125492"/>
          </a:xfrm>
          <a:custGeom>
            <a:avLst/>
            <a:gdLst>
              <a:gd name="connsiteX0" fmla="*/ 0 w 5020056"/>
              <a:gd name="connsiteY0" fmla="*/ 0 h 10250984"/>
              <a:gd name="connsiteX1" fmla="*/ 5020056 w 5020056"/>
              <a:gd name="connsiteY1" fmla="*/ 0 h 10250984"/>
              <a:gd name="connsiteX2" fmla="*/ 5020056 w 5020056"/>
              <a:gd name="connsiteY2" fmla="*/ 10250984 h 10250984"/>
              <a:gd name="connsiteX3" fmla="*/ 0 w 5020056"/>
              <a:gd name="connsiteY3" fmla="*/ 10250984 h 10250984"/>
            </a:gdLst>
            <a:ahLst/>
            <a:cxnLst>
              <a:cxn ang="0">
                <a:pos x="connsiteX0" y="connsiteY0"/>
              </a:cxn>
              <a:cxn ang="0">
                <a:pos x="connsiteX1" y="connsiteY1"/>
              </a:cxn>
              <a:cxn ang="0">
                <a:pos x="connsiteX2" y="connsiteY2"/>
              </a:cxn>
              <a:cxn ang="0">
                <a:pos x="connsiteX3" y="connsiteY3"/>
              </a:cxn>
            </a:cxnLst>
            <a:rect l="l" t="t" r="r" b="b"/>
            <a:pathLst>
              <a:path w="5020056" h="10250984">
                <a:moveTo>
                  <a:pt x="0" y="0"/>
                </a:moveTo>
                <a:lnTo>
                  <a:pt x="5020056" y="0"/>
                </a:lnTo>
                <a:lnTo>
                  <a:pt x="5020056" y="10250984"/>
                </a:lnTo>
                <a:lnTo>
                  <a:pt x="0" y="10250984"/>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3219450"/>
            <a:ext cx="12192000" cy="1343025"/>
          </a:xfrm>
          <a:custGeom>
            <a:avLst/>
            <a:gdLst>
              <a:gd name="connsiteX0" fmla="*/ 0 w 24384000"/>
              <a:gd name="connsiteY0" fmla="*/ 0 h 2686050"/>
              <a:gd name="connsiteX1" fmla="*/ 24384000 w 24384000"/>
              <a:gd name="connsiteY1" fmla="*/ 0 h 2686050"/>
              <a:gd name="connsiteX2" fmla="*/ 24384000 w 24384000"/>
              <a:gd name="connsiteY2" fmla="*/ 2686050 h 2686050"/>
              <a:gd name="connsiteX3" fmla="*/ 0 w 24384000"/>
              <a:gd name="connsiteY3" fmla="*/ 2686050 h 2686050"/>
            </a:gdLst>
            <a:ahLst/>
            <a:cxnLst>
              <a:cxn ang="0">
                <a:pos x="connsiteX0" y="connsiteY0"/>
              </a:cxn>
              <a:cxn ang="0">
                <a:pos x="connsiteX1" y="connsiteY1"/>
              </a:cxn>
              <a:cxn ang="0">
                <a:pos x="connsiteX2" y="connsiteY2"/>
              </a:cxn>
              <a:cxn ang="0">
                <a:pos x="connsiteX3" y="connsiteY3"/>
              </a:cxn>
            </a:cxnLst>
            <a:rect l="l" t="t" r="r" b="b"/>
            <a:pathLst>
              <a:path w="24384000" h="2686050">
                <a:moveTo>
                  <a:pt x="0" y="0"/>
                </a:moveTo>
                <a:lnTo>
                  <a:pt x="24384000" y="0"/>
                </a:lnTo>
                <a:lnTo>
                  <a:pt x="24384000" y="2686050"/>
                </a:lnTo>
                <a:lnTo>
                  <a:pt x="0" y="26860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660222"/>
            <a:ext cx="12192000" cy="2472866"/>
          </a:xfrm>
          <a:custGeom>
            <a:avLst/>
            <a:gdLst>
              <a:gd name="connsiteX0" fmla="*/ 0 w 24384000"/>
              <a:gd name="connsiteY0" fmla="*/ 0 h 4945732"/>
              <a:gd name="connsiteX1" fmla="*/ 24384000 w 24384000"/>
              <a:gd name="connsiteY1" fmla="*/ 0 h 4945732"/>
              <a:gd name="connsiteX2" fmla="*/ 24384000 w 24384000"/>
              <a:gd name="connsiteY2" fmla="*/ 4945732 h 4945732"/>
              <a:gd name="connsiteX3" fmla="*/ 0 w 24384000"/>
              <a:gd name="connsiteY3" fmla="*/ 4945732 h 4945732"/>
            </a:gdLst>
            <a:ahLst/>
            <a:cxnLst>
              <a:cxn ang="0">
                <a:pos x="connsiteX0" y="connsiteY0"/>
              </a:cxn>
              <a:cxn ang="0">
                <a:pos x="connsiteX1" y="connsiteY1"/>
              </a:cxn>
              <a:cxn ang="0">
                <a:pos x="connsiteX2" y="connsiteY2"/>
              </a:cxn>
              <a:cxn ang="0">
                <a:pos x="connsiteX3" y="connsiteY3"/>
              </a:cxn>
            </a:cxnLst>
            <a:rect l="l" t="t" r="r" b="b"/>
            <a:pathLst>
              <a:path w="24384000" h="4945732">
                <a:moveTo>
                  <a:pt x="0" y="0"/>
                </a:moveTo>
                <a:lnTo>
                  <a:pt x="24384000" y="0"/>
                </a:lnTo>
                <a:lnTo>
                  <a:pt x="24384000" y="4945732"/>
                </a:lnTo>
                <a:lnTo>
                  <a:pt x="0" y="4945732"/>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12192000" cy="6858000"/>
          </a:xfr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1245" y="9525"/>
            <a:ext cx="12190756" cy="6848475"/>
          </a:xfrm>
          <a:custGeom>
            <a:avLst/>
            <a:gdLst>
              <a:gd name="connsiteX0" fmla="*/ 24381511 w 24381511"/>
              <a:gd name="connsiteY0" fmla="*/ 0 h 13696950"/>
              <a:gd name="connsiteX1" fmla="*/ 24381511 w 24381511"/>
              <a:gd name="connsiteY1" fmla="*/ 13696950 h 13696950"/>
              <a:gd name="connsiteX2" fmla="*/ 0 w 24381511"/>
              <a:gd name="connsiteY2" fmla="*/ 13696950 h 13696950"/>
            </a:gdLst>
            <a:ahLst/>
            <a:cxnLst>
              <a:cxn ang="0">
                <a:pos x="connsiteX0" y="connsiteY0"/>
              </a:cxn>
              <a:cxn ang="0">
                <a:pos x="connsiteX1" y="connsiteY1"/>
              </a:cxn>
              <a:cxn ang="0">
                <a:pos x="connsiteX2" y="connsiteY2"/>
              </a:cxn>
            </a:cxnLst>
            <a:rect l="l" t="t" r="r" b="b"/>
            <a:pathLst>
              <a:path w="24381511" h="13696950">
                <a:moveTo>
                  <a:pt x="24381511" y="0"/>
                </a:moveTo>
                <a:lnTo>
                  <a:pt x="24381511" y="13696950"/>
                </a:lnTo>
                <a:lnTo>
                  <a:pt x="0" y="136969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6086475" y="0"/>
            <a:ext cx="6105525" cy="6858000"/>
          </a:xfrm>
          <a:custGeom>
            <a:avLst/>
            <a:gdLst>
              <a:gd name="connsiteX0" fmla="*/ 0 w 12211050"/>
              <a:gd name="connsiteY0" fmla="*/ 0 h 13716000"/>
              <a:gd name="connsiteX1" fmla="*/ 12211050 w 12211050"/>
              <a:gd name="connsiteY1" fmla="*/ 0 h 13716000"/>
              <a:gd name="connsiteX2" fmla="*/ 12211050 w 12211050"/>
              <a:gd name="connsiteY2" fmla="*/ 13716000 h 13716000"/>
              <a:gd name="connsiteX3" fmla="*/ 0 w 1221105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211050" h="13716000">
                <a:moveTo>
                  <a:pt x="0" y="0"/>
                </a:moveTo>
                <a:lnTo>
                  <a:pt x="12211050" y="0"/>
                </a:lnTo>
                <a:lnTo>
                  <a:pt x="12211050" y="13716000"/>
                </a:lnTo>
                <a:lnTo>
                  <a:pt x="0" y="1371600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4827959" y="0"/>
            <a:ext cx="7364041" cy="6858000"/>
          </a:xfrm>
          <a:custGeom>
            <a:avLst/>
            <a:gdLst>
              <a:gd name="connsiteX0" fmla="*/ 0 w 14728082"/>
              <a:gd name="connsiteY0" fmla="*/ 0 h 13716000"/>
              <a:gd name="connsiteX1" fmla="*/ 14728082 w 14728082"/>
              <a:gd name="connsiteY1" fmla="*/ 0 h 13716000"/>
              <a:gd name="connsiteX2" fmla="*/ 14728082 w 14728082"/>
              <a:gd name="connsiteY2" fmla="*/ 13716000 h 13716000"/>
              <a:gd name="connsiteX3" fmla="*/ 4096511 w 14728082"/>
              <a:gd name="connsiteY3" fmla="*/ 13697712 h 13716000"/>
            </a:gdLst>
            <a:ahLst/>
            <a:cxnLst>
              <a:cxn ang="0">
                <a:pos x="connsiteX0" y="connsiteY0"/>
              </a:cxn>
              <a:cxn ang="0">
                <a:pos x="connsiteX1" y="connsiteY1"/>
              </a:cxn>
              <a:cxn ang="0">
                <a:pos x="connsiteX2" y="connsiteY2"/>
              </a:cxn>
              <a:cxn ang="0">
                <a:pos x="connsiteX3" y="connsiteY3"/>
              </a:cxn>
            </a:cxnLst>
            <a:rect l="l" t="t" r="r" b="b"/>
            <a:pathLst>
              <a:path w="14728082" h="13716000">
                <a:moveTo>
                  <a:pt x="0" y="0"/>
                </a:moveTo>
                <a:lnTo>
                  <a:pt x="14728082" y="0"/>
                </a:lnTo>
                <a:lnTo>
                  <a:pt x="14728082" y="13716000"/>
                </a:lnTo>
                <a:lnTo>
                  <a:pt x="4096511" y="13697712"/>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4932116" y="1732508"/>
            <a:ext cx="6734175" cy="3182392"/>
          </a:xfrm>
          <a:custGeom>
            <a:avLst/>
            <a:gdLst>
              <a:gd name="connsiteX0" fmla="*/ 0 w 13468350"/>
              <a:gd name="connsiteY0" fmla="*/ 0 h 6364784"/>
              <a:gd name="connsiteX1" fmla="*/ 13468350 w 13468350"/>
              <a:gd name="connsiteY1" fmla="*/ 0 h 6364784"/>
              <a:gd name="connsiteX2" fmla="*/ 13468350 w 13468350"/>
              <a:gd name="connsiteY2" fmla="*/ 6364784 h 6364784"/>
              <a:gd name="connsiteX3" fmla="*/ 0 w 13468350"/>
              <a:gd name="connsiteY3" fmla="*/ 6364784 h 6364784"/>
            </a:gdLst>
            <a:ahLst/>
            <a:cxnLst>
              <a:cxn ang="0">
                <a:pos x="connsiteX0" y="connsiteY0"/>
              </a:cxn>
              <a:cxn ang="0">
                <a:pos x="connsiteX1" y="connsiteY1"/>
              </a:cxn>
              <a:cxn ang="0">
                <a:pos x="connsiteX2" y="connsiteY2"/>
              </a:cxn>
              <a:cxn ang="0">
                <a:pos x="connsiteX3" y="connsiteY3"/>
              </a:cxn>
            </a:cxnLst>
            <a:rect l="l" t="t" r="r" b="b"/>
            <a:pathLst>
              <a:path w="13468350" h="6364784">
                <a:moveTo>
                  <a:pt x="0" y="0"/>
                </a:moveTo>
                <a:lnTo>
                  <a:pt x="13468350" y="0"/>
                </a:lnTo>
                <a:lnTo>
                  <a:pt x="13468350" y="6364784"/>
                </a:lnTo>
                <a:lnTo>
                  <a:pt x="0" y="6364784"/>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5105130" y="2269451"/>
            <a:ext cx="1941810" cy="1941810"/>
          </a:xfrm>
          <a:custGeom>
            <a:avLst/>
            <a:gdLst>
              <a:gd name="connsiteX0" fmla="*/ 0 w 3883619"/>
              <a:gd name="connsiteY0" fmla="*/ 0 h 3883619"/>
              <a:gd name="connsiteX1" fmla="*/ 3883619 w 3883619"/>
              <a:gd name="connsiteY1" fmla="*/ 0 h 3883619"/>
              <a:gd name="connsiteX2" fmla="*/ 3883619 w 3883619"/>
              <a:gd name="connsiteY2" fmla="*/ 3883619 h 3883619"/>
              <a:gd name="connsiteX3" fmla="*/ 0 w 3883619"/>
              <a:gd name="connsiteY3" fmla="*/ 3883619 h 3883619"/>
            </a:gdLst>
            <a:ahLst/>
            <a:cxnLst>
              <a:cxn ang="0">
                <a:pos x="connsiteX0" y="connsiteY0"/>
              </a:cxn>
              <a:cxn ang="0">
                <a:pos x="connsiteX1" y="connsiteY1"/>
              </a:cxn>
              <a:cxn ang="0">
                <a:pos x="connsiteX2" y="connsiteY2"/>
              </a:cxn>
              <a:cxn ang="0">
                <a:pos x="connsiteX3" y="connsiteY3"/>
              </a:cxn>
            </a:cxnLst>
            <a:rect l="l" t="t" r="r" b="b"/>
            <a:pathLst>
              <a:path w="3883619" h="3883619">
                <a:moveTo>
                  <a:pt x="0" y="0"/>
                </a:moveTo>
                <a:lnTo>
                  <a:pt x="3883619" y="0"/>
                </a:lnTo>
                <a:lnTo>
                  <a:pt x="3883619" y="3883619"/>
                </a:lnTo>
                <a:lnTo>
                  <a:pt x="0" y="3883619"/>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14" name="图片占位符 13"/>
          <p:cNvSpPr>
            <a:spLocks noGrp="1"/>
          </p:cNvSpPr>
          <p:nvPr>
            <p:ph type="pic" sz="quarter" idx="11"/>
          </p:nvPr>
        </p:nvSpPr>
        <p:spPr>
          <a:xfrm>
            <a:off x="1831403" y="2457451"/>
            <a:ext cx="1287625" cy="1287625"/>
          </a:xfrm>
          <a:custGeom>
            <a:avLst/>
            <a:gdLst>
              <a:gd name="connsiteX0" fmla="*/ 0 w 2575250"/>
              <a:gd name="connsiteY0" fmla="*/ 0 h 2575249"/>
              <a:gd name="connsiteX1" fmla="*/ 2575250 w 2575250"/>
              <a:gd name="connsiteY1" fmla="*/ 0 h 2575249"/>
              <a:gd name="connsiteX2" fmla="*/ 2575250 w 2575250"/>
              <a:gd name="connsiteY2" fmla="*/ 2575249 h 2575249"/>
              <a:gd name="connsiteX3" fmla="*/ 0 w 2575250"/>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50" h="2575249">
                <a:moveTo>
                  <a:pt x="0" y="0"/>
                </a:moveTo>
                <a:lnTo>
                  <a:pt x="2575250" y="0"/>
                </a:lnTo>
                <a:lnTo>
                  <a:pt x="2575250" y="2575249"/>
                </a:lnTo>
                <a:lnTo>
                  <a:pt x="0" y="2575249"/>
                </a:lnTo>
                <a:close/>
              </a:path>
            </a:pathLst>
          </a:custGeom>
        </p:spPr>
        <p:txBody>
          <a:bodyPr wrap="square">
            <a:noAutofit/>
          </a:bodyPr>
          <a:lstStyle/>
          <a:p>
            <a:endParaRPr lang="en-US"/>
          </a:p>
        </p:txBody>
      </p:sp>
      <p:sp>
        <p:nvSpPr>
          <p:cNvPr id="15" name="图片占位符 14"/>
          <p:cNvSpPr>
            <a:spLocks noGrp="1"/>
          </p:cNvSpPr>
          <p:nvPr>
            <p:ph type="pic" sz="quarter" idx="12"/>
          </p:nvPr>
        </p:nvSpPr>
        <p:spPr>
          <a:xfrm>
            <a:off x="3681643" y="2457451"/>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
        <p:nvSpPr>
          <p:cNvPr id="16" name="图片占位符 15"/>
          <p:cNvSpPr>
            <a:spLocks noGrp="1"/>
          </p:cNvSpPr>
          <p:nvPr>
            <p:ph type="pic" sz="quarter" idx="13"/>
          </p:nvPr>
        </p:nvSpPr>
        <p:spPr>
          <a:xfrm>
            <a:off x="5441399" y="2457451"/>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
        <p:nvSpPr>
          <p:cNvPr id="17" name="图片占位符 16"/>
          <p:cNvSpPr>
            <a:spLocks noGrp="1"/>
          </p:cNvSpPr>
          <p:nvPr>
            <p:ph type="pic" sz="quarter" idx="14"/>
          </p:nvPr>
        </p:nvSpPr>
        <p:spPr>
          <a:xfrm>
            <a:off x="7251684" y="2457450"/>
            <a:ext cx="1287624" cy="1287625"/>
          </a:xfrm>
          <a:custGeom>
            <a:avLst/>
            <a:gdLst>
              <a:gd name="connsiteX0" fmla="*/ 0 w 2575248"/>
              <a:gd name="connsiteY0" fmla="*/ 0 h 2575249"/>
              <a:gd name="connsiteX1" fmla="*/ 2575248 w 2575248"/>
              <a:gd name="connsiteY1" fmla="*/ 0 h 2575249"/>
              <a:gd name="connsiteX2" fmla="*/ 2575248 w 2575248"/>
              <a:gd name="connsiteY2" fmla="*/ 2575249 h 2575249"/>
              <a:gd name="connsiteX3" fmla="*/ 0 w 2575248"/>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8" h="2575249">
                <a:moveTo>
                  <a:pt x="0" y="0"/>
                </a:moveTo>
                <a:lnTo>
                  <a:pt x="2575248" y="0"/>
                </a:lnTo>
                <a:lnTo>
                  <a:pt x="2575248" y="2575249"/>
                </a:lnTo>
                <a:lnTo>
                  <a:pt x="0" y="2575249"/>
                </a:lnTo>
                <a:close/>
              </a:path>
            </a:pathLst>
          </a:custGeom>
        </p:spPr>
        <p:txBody>
          <a:bodyPr wrap="square">
            <a:noAutofit/>
          </a:bodyPr>
          <a:lstStyle/>
          <a:p>
            <a:endParaRPr lang="en-US"/>
          </a:p>
        </p:txBody>
      </p:sp>
      <p:sp>
        <p:nvSpPr>
          <p:cNvPr id="18" name="图片占位符 17"/>
          <p:cNvSpPr>
            <a:spLocks noGrp="1"/>
          </p:cNvSpPr>
          <p:nvPr>
            <p:ph type="pic" sz="quarter" idx="15"/>
          </p:nvPr>
        </p:nvSpPr>
        <p:spPr>
          <a:xfrm>
            <a:off x="9060501" y="2457450"/>
            <a:ext cx="1287625" cy="1287625"/>
          </a:xfrm>
          <a:custGeom>
            <a:avLst/>
            <a:gdLst>
              <a:gd name="connsiteX0" fmla="*/ 0 w 2575250"/>
              <a:gd name="connsiteY0" fmla="*/ 0 h 2575250"/>
              <a:gd name="connsiteX1" fmla="*/ 2575250 w 2575250"/>
              <a:gd name="connsiteY1" fmla="*/ 0 h 2575250"/>
              <a:gd name="connsiteX2" fmla="*/ 2575250 w 2575250"/>
              <a:gd name="connsiteY2" fmla="*/ 2575250 h 2575250"/>
              <a:gd name="connsiteX3" fmla="*/ 0 w 2575250"/>
              <a:gd name="connsiteY3" fmla="*/ 2575250 h 2575250"/>
            </a:gdLst>
            <a:ahLst/>
            <a:cxnLst>
              <a:cxn ang="0">
                <a:pos x="connsiteX0" y="connsiteY0"/>
              </a:cxn>
              <a:cxn ang="0">
                <a:pos x="connsiteX1" y="connsiteY1"/>
              </a:cxn>
              <a:cxn ang="0">
                <a:pos x="connsiteX2" y="connsiteY2"/>
              </a:cxn>
              <a:cxn ang="0">
                <a:pos x="connsiteX3" y="connsiteY3"/>
              </a:cxn>
            </a:cxnLst>
            <a:rect l="l" t="t" r="r" b="b"/>
            <a:pathLst>
              <a:path w="2575250" h="2575250">
                <a:moveTo>
                  <a:pt x="0" y="0"/>
                </a:moveTo>
                <a:lnTo>
                  <a:pt x="2575250" y="0"/>
                </a:lnTo>
                <a:lnTo>
                  <a:pt x="2575250" y="2575250"/>
                </a:lnTo>
                <a:lnTo>
                  <a:pt x="0" y="25752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15" name="图片占位符 14"/>
          <p:cNvSpPr>
            <a:spLocks noGrp="1"/>
          </p:cNvSpPr>
          <p:nvPr>
            <p:ph type="pic" sz="quarter" idx="10"/>
          </p:nvPr>
        </p:nvSpPr>
        <p:spPr>
          <a:xfrm>
            <a:off x="4600670" y="1669192"/>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
        <p:nvSpPr>
          <p:cNvPr id="16" name="图片占位符 15"/>
          <p:cNvSpPr>
            <a:spLocks noGrp="1"/>
          </p:cNvSpPr>
          <p:nvPr>
            <p:ph type="pic" sz="quarter" idx="11"/>
          </p:nvPr>
        </p:nvSpPr>
        <p:spPr>
          <a:xfrm>
            <a:off x="4600669" y="4786060"/>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
        <p:nvSpPr>
          <p:cNvPr id="17" name="图片占位符 16"/>
          <p:cNvSpPr>
            <a:spLocks noGrp="1"/>
          </p:cNvSpPr>
          <p:nvPr>
            <p:ph type="pic" sz="quarter" idx="12"/>
          </p:nvPr>
        </p:nvSpPr>
        <p:spPr>
          <a:xfrm>
            <a:off x="4600669" y="3229131"/>
            <a:ext cx="1287625" cy="1287624"/>
          </a:xfrm>
          <a:custGeom>
            <a:avLst/>
            <a:gdLst>
              <a:gd name="connsiteX0" fmla="*/ 0 w 2575249"/>
              <a:gd name="connsiteY0" fmla="*/ 0 h 2575248"/>
              <a:gd name="connsiteX1" fmla="*/ 2575249 w 2575249"/>
              <a:gd name="connsiteY1" fmla="*/ 0 h 2575248"/>
              <a:gd name="connsiteX2" fmla="*/ 2575249 w 2575249"/>
              <a:gd name="connsiteY2" fmla="*/ 2575248 h 2575248"/>
              <a:gd name="connsiteX3" fmla="*/ 0 w 2575249"/>
              <a:gd name="connsiteY3" fmla="*/ 2575248 h 2575248"/>
            </a:gdLst>
            <a:ahLst/>
            <a:cxnLst>
              <a:cxn ang="0">
                <a:pos x="connsiteX0" y="connsiteY0"/>
              </a:cxn>
              <a:cxn ang="0">
                <a:pos x="connsiteX1" y="connsiteY1"/>
              </a:cxn>
              <a:cxn ang="0">
                <a:pos x="connsiteX2" y="connsiteY2"/>
              </a:cxn>
              <a:cxn ang="0">
                <a:pos x="connsiteX3" y="connsiteY3"/>
              </a:cxn>
            </a:cxnLst>
            <a:rect l="l" t="t" r="r" b="b"/>
            <a:pathLst>
              <a:path w="2575249" h="2575248">
                <a:moveTo>
                  <a:pt x="0" y="0"/>
                </a:moveTo>
                <a:lnTo>
                  <a:pt x="2575249" y="0"/>
                </a:lnTo>
                <a:lnTo>
                  <a:pt x="2575249" y="2575248"/>
                </a:lnTo>
                <a:lnTo>
                  <a:pt x="0" y="2575248"/>
                </a:lnTo>
                <a:close/>
              </a:path>
            </a:pathLst>
          </a:custGeom>
        </p:spPr>
        <p:txBody>
          <a:bodyPr wrap="square">
            <a:noAutofit/>
          </a:bodyPr>
          <a:lstStyle/>
          <a:p>
            <a:endParaRPr lang="en-US"/>
          </a:p>
        </p:txBody>
      </p:sp>
      <p:sp>
        <p:nvSpPr>
          <p:cNvPr id="18" name="图片占位符 17"/>
          <p:cNvSpPr>
            <a:spLocks noGrp="1"/>
          </p:cNvSpPr>
          <p:nvPr>
            <p:ph type="pic" sz="quarter" idx="13"/>
          </p:nvPr>
        </p:nvSpPr>
        <p:spPr>
          <a:xfrm>
            <a:off x="6137248" y="1669191"/>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
        <p:nvSpPr>
          <p:cNvPr id="19" name="图片占位符 18"/>
          <p:cNvSpPr>
            <a:spLocks noGrp="1"/>
          </p:cNvSpPr>
          <p:nvPr>
            <p:ph type="pic" sz="quarter" idx="14"/>
          </p:nvPr>
        </p:nvSpPr>
        <p:spPr>
          <a:xfrm>
            <a:off x="6137248" y="3229131"/>
            <a:ext cx="1287625" cy="1287624"/>
          </a:xfrm>
          <a:custGeom>
            <a:avLst/>
            <a:gdLst>
              <a:gd name="connsiteX0" fmla="*/ 0 w 2575249"/>
              <a:gd name="connsiteY0" fmla="*/ 0 h 2575248"/>
              <a:gd name="connsiteX1" fmla="*/ 2575249 w 2575249"/>
              <a:gd name="connsiteY1" fmla="*/ 0 h 2575248"/>
              <a:gd name="connsiteX2" fmla="*/ 2575249 w 2575249"/>
              <a:gd name="connsiteY2" fmla="*/ 2575248 h 2575248"/>
              <a:gd name="connsiteX3" fmla="*/ 0 w 2575249"/>
              <a:gd name="connsiteY3" fmla="*/ 2575248 h 2575248"/>
            </a:gdLst>
            <a:ahLst/>
            <a:cxnLst>
              <a:cxn ang="0">
                <a:pos x="connsiteX0" y="connsiteY0"/>
              </a:cxn>
              <a:cxn ang="0">
                <a:pos x="connsiteX1" y="connsiteY1"/>
              </a:cxn>
              <a:cxn ang="0">
                <a:pos x="connsiteX2" y="connsiteY2"/>
              </a:cxn>
              <a:cxn ang="0">
                <a:pos x="connsiteX3" y="connsiteY3"/>
              </a:cxn>
            </a:cxnLst>
            <a:rect l="l" t="t" r="r" b="b"/>
            <a:pathLst>
              <a:path w="2575249" h="2575248">
                <a:moveTo>
                  <a:pt x="0" y="0"/>
                </a:moveTo>
                <a:lnTo>
                  <a:pt x="2575249" y="0"/>
                </a:lnTo>
                <a:lnTo>
                  <a:pt x="2575249" y="2575248"/>
                </a:lnTo>
                <a:lnTo>
                  <a:pt x="0" y="2575248"/>
                </a:lnTo>
                <a:close/>
              </a:path>
            </a:pathLst>
          </a:custGeom>
        </p:spPr>
        <p:txBody>
          <a:bodyPr wrap="square">
            <a:noAutofit/>
          </a:bodyPr>
          <a:lstStyle/>
          <a:p>
            <a:endParaRPr lang="en-US"/>
          </a:p>
        </p:txBody>
      </p:sp>
      <p:sp>
        <p:nvSpPr>
          <p:cNvPr id="20" name="图片占位符 19"/>
          <p:cNvSpPr>
            <a:spLocks noGrp="1"/>
          </p:cNvSpPr>
          <p:nvPr>
            <p:ph type="pic" sz="quarter" idx="15"/>
          </p:nvPr>
        </p:nvSpPr>
        <p:spPr>
          <a:xfrm>
            <a:off x="6137248" y="4786060"/>
            <a:ext cx="1287625" cy="1287625"/>
          </a:xfrm>
          <a:custGeom>
            <a:avLst/>
            <a:gdLst>
              <a:gd name="connsiteX0" fmla="*/ 0 w 2575249"/>
              <a:gd name="connsiteY0" fmla="*/ 0 h 2575249"/>
              <a:gd name="connsiteX1" fmla="*/ 2575249 w 2575249"/>
              <a:gd name="connsiteY1" fmla="*/ 0 h 2575249"/>
              <a:gd name="connsiteX2" fmla="*/ 2575249 w 2575249"/>
              <a:gd name="connsiteY2" fmla="*/ 2575249 h 2575249"/>
              <a:gd name="connsiteX3" fmla="*/ 0 w 2575249"/>
              <a:gd name="connsiteY3" fmla="*/ 2575249 h 2575249"/>
            </a:gdLst>
            <a:ahLst/>
            <a:cxnLst>
              <a:cxn ang="0">
                <a:pos x="connsiteX0" y="connsiteY0"/>
              </a:cxn>
              <a:cxn ang="0">
                <a:pos x="connsiteX1" y="connsiteY1"/>
              </a:cxn>
              <a:cxn ang="0">
                <a:pos x="connsiteX2" y="connsiteY2"/>
              </a:cxn>
              <a:cxn ang="0">
                <a:pos x="connsiteX3" y="connsiteY3"/>
              </a:cxn>
            </a:cxnLst>
            <a:rect l="l" t="t" r="r" b="b"/>
            <a:pathLst>
              <a:path w="2575249" h="2575249">
                <a:moveTo>
                  <a:pt x="0" y="0"/>
                </a:moveTo>
                <a:lnTo>
                  <a:pt x="2575249" y="0"/>
                </a:lnTo>
                <a:lnTo>
                  <a:pt x="2575249" y="2575249"/>
                </a:lnTo>
                <a:lnTo>
                  <a:pt x="0" y="2575249"/>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1655575"/>
            <a:ext cx="12192000" cy="4548188"/>
          </a:xfrm>
          <a:custGeom>
            <a:avLst/>
            <a:gdLst>
              <a:gd name="connsiteX0" fmla="*/ 0 w 24384000"/>
              <a:gd name="connsiteY0" fmla="*/ 0 h 9096375"/>
              <a:gd name="connsiteX1" fmla="*/ 24384000 w 24384000"/>
              <a:gd name="connsiteY1" fmla="*/ 0 h 9096375"/>
              <a:gd name="connsiteX2" fmla="*/ 24384000 w 24384000"/>
              <a:gd name="connsiteY2" fmla="*/ 9096375 h 9096375"/>
              <a:gd name="connsiteX3" fmla="*/ 0 w 24384000"/>
              <a:gd name="connsiteY3" fmla="*/ 9096375 h 9096375"/>
            </a:gdLst>
            <a:ahLst/>
            <a:cxnLst>
              <a:cxn ang="0">
                <a:pos x="connsiteX0" y="connsiteY0"/>
              </a:cxn>
              <a:cxn ang="0">
                <a:pos x="connsiteX1" y="connsiteY1"/>
              </a:cxn>
              <a:cxn ang="0">
                <a:pos x="connsiteX2" y="connsiteY2"/>
              </a:cxn>
              <a:cxn ang="0">
                <a:pos x="connsiteX3" y="connsiteY3"/>
              </a:cxn>
            </a:cxnLst>
            <a:rect l="l" t="t" r="r" b="b"/>
            <a:pathLst>
              <a:path w="24384000" h="9096375">
                <a:moveTo>
                  <a:pt x="0" y="0"/>
                </a:moveTo>
                <a:lnTo>
                  <a:pt x="24384000" y="0"/>
                </a:lnTo>
                <a:lnTo>
                  <a:pt x="24384000" y="9096375"/>
                </a:lnTo>
                <a:lnTo>
                  <a:pt x="0" y="9096375"/>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5125"/>
          </a:xfrm>
        </p:spPr>
        <p:txBody>
          <a:bodyPr>
            <a:normAutofit/>
          </a:bodyPr>
          <a:lstStyle/>
          <a:p>
            <a:fld id="{C20F2AF2-EA92-44F8-853B-5E3554E36C48}" type="datetimeFigureOut">
              <a:rPr lang="en-US" sz="1700" smtClean="0"/>
              <a:t>9/23/2023</a:t>
            </a:fld>
            <a:endParaRPr lang="en-US"/>
          </a:p>
        </p:txBody>
      </p:sp>
      <p:sp>
        <p:nvSpPr>
          <p:cNvPr id="3" name="Footer Placeholder 2"/>
          <p:cNvSpPr>
            <a:spLocks noGrp="1"/>
          </p:cNvSpPr>
          <p:nvPr>
            <p:ph type="ftr" sz="quarter" idx="11"/>
          </p:nvPr>
        </p:nvSpPr>
        <p:spPr>
          <a:xfrm>
            <a:off x="4038600" y="6356351"/>
            <a:ext cx="4114800" cy="365125"/>
          </a:xfrm>
        </p:spPr>
        <p:txBody>
          <a:bodyPr/>
          <a:lstStyle/>
          <a:p>
            <a:endParaRPr lang="en-US"/>
          </a:p>
        </p:txBody>
      </p:sp>
      <p:sp>
        <p:nvSpPr>
          <p:cNvPr id="4" name="Slide Number Placeholder 3"/>
          <p:cNvSpPr>
            <a:spLocks noGrp="1"/>
          </p:cNvSpPr>
          <p:nvPr>
            <p:ph type="sldNum" sz="quarter" idx="12"/>
          </p:nvPr>
        </p:nvSpPr>
        <p:spPr>
          <a:xfrm>
            <a:off x="8610600" y="6356351"/>
            <a:ext cx="2743200" cy="365125"/>
          </a:xfrm>
        </p:spPr>
        <p:txBody>
          <a:bodyPr>
            <a:normAutofit lnSpcReduction="20000"/>
          </a:bodyPr>
          <a:lstStyle/>
          <a:p>
            <a:fld id="{C7575539-BFBE-477A-BDB6-9CA7B44D81A5}" type="slidenum">
              <a:rPr lang="en-US" smtClean="0"/>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392113" y="375444"/>
            <a:ext cx="11380788" cy="6122988"/>
          </a:xfr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0" y="0"/>
            <a:ext cx="6105525" cy="6858000"/>
          </a:xfrm>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421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4827959" y="0"/>
            <a:ext cx="7364041" cy="6858000"/>
          </a:xfrm>
          <a:custGeom>
            <a:avLst/>
            <a:gdLst>
              <a:gd name="connsiteX0" fmla="*/ 0 w 14728082"/>
              <a:gd name="connsiteY0" fmla="*/ 0 h 13716000"/>
              <a:gd name="connsiteX1" fmla="*/ 14728082 w 14728082"/>
              <a:gd name="connsiteY1" fmla="*/ 0 h 13716000"/>
              <a:gd name="connsiteX2" fmla="*/ 14728082 w 14728082"/>
              <a:gd name="connsiteY2" fmla="*/ 13716000 h 13716000"/>
              <a:gd name="connsiteX3" fmla="*/ 4096511 w 14728082"/>
              <a:gd name="connsiteY3" fmla="*/ 13697712 h 13716000"/>
            </a:gdLst>
            <a:ahLst/>
            <a:cxnLst>
              <a:cxn ang="0">
                <a:pos x="connsiteX0" y="connsiteY0"/>
              </a:cxn>
              <a:cxn ang="0">
                <a:pos x="connsiteX1" y="connsiteY1"/>
              </a:cxn>
              <a:cxn ang="0">
                <a:pos x="connsiteX2" y="connsiteY2"/>
              </a:cxn>
              <a:cxn ang="0">
                <a:pos x="connsiteX3" y="connsiteY3"/>
              </a:cxn>
            </a:cxnLst>
            <a:rect l="l" t="t" r="r" b="b"/>
            <a:pathLst>
              <a:path w="14728082" h="13716000">
                <a:moveTo>
                  <a:pt x="0" y="0"/>
                </a:moveTo>
                <a:lnTo>
                  <a:pt x="14728082" y="0"/>
                </a:lnTo>
                <a:lnTo>
                  <a:pt x="14728082" y="13716000"/>
                </a:lnTo>
                <a:lnTo>
                  <a:pt x="4096511" y="13697712"/>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4410636" y="0"/>
            <a:ext cx="7781364" cy="6858000"/>
          </a:xfrm>
          <a:custGeom>
            <a:avLst/>
            <a:gdLst>
              <a:gd name="connsiteX0" fmla="*/ 15562728 w 15562728"/>
              <a:gd name="connsiteY0" fmla="*/ 0 h 13716000"/>
              <a:gd name="connsiteX1" fmla="*/ 15562728 w 15562728"/>
              <a:gd name="connsiteY1" fmla="*/ 13716000 h 13716000"/>
              <a:gd name="connsiteX2" fmla="*/ 0 w 15562728"/>
              <a:gd name="connsiteY2" fmla="*/ 13716000 h 13716000"/>
              <a:gd name="connsiteX3" fmla="*/ 7745505 w 15562728"/>
              <a:gd name="connsiteY3" fmla="*/ 1 h 13716000"/>
            </a:gdLst>
            <a:ahLst/>
            <a:cxnLst>
              <a:cxn ang="0">
                <a:pos x="connsiteX0" y="connsiteY0"/>
              </a:cxn>
              <a:cxn ang="0">
                <a:pos x="connsiteX1" y="connsiteY1"/>
              </a:cxn>
              <a:cxn ang="0">
                <a:pos x="connsiteX2" y="connsiteY2"/>
              </a:cxn>
              <a:cxn ang="0">
                <a:pos x="connsiteX3" y="connsiteY3"/>
              </a:cxn>
            </a:cxnLst>
            <a:rect l="l" t="t" r="r" b="b"/>
            <a:pathLst>
              <a:path w="15562727" h="13716000">
                <a:moveTo>
                  <a:pt x="15562728" y="0"/>
                </a:moveTo>
                <a:lnTo>
                  <a:pt x="15562728" y="13716000"/>
                </a:lnTo>
                <a:lnTo>
                  <a:pt x="0" y="13716000"/>
                </a:lnTo>
                <a:lnTo>
                  <a:pt x="7745505" y="1"/>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3768011"/>
          </a:xfrm>
          <a:custGeom>
            <a:avLst/>
            <a:gdLst>
              <a:gd name="connsiteX0" fmla="*/ 0 w 24384000"/>
              <a:gd name="connsiteY0" fmla="*/ 0 h 7536022"/>
              <a:gd name="connsiteX1" fmla="*/ 24384000 w 24384000"/>
              <a:gd name="connsiteY1" fmla="*/ 0 h 7536022"/>
              <a:gd name="connsiteX2" fmla="*/ 24384000 w 24384000"/>
              <a:gd name="connsiteY2" fmla="*/ 7536022 h 7536022"/>
              <a:gd name="connsiteX3" fmla="*/ 0 w 24384000"/>
              <a:gd name="connsiteY3" fmla="*/ 7536022 h 7536022"/>
            </a:gdLst>
            <a:ahLst/>
            <a:cxnLst>
              <a:cxn ang="0">
                <a:pos x="connsiteX0" y="connsiteY0"/>
              </a:cxn>
              <a:cxn ang="0">
                <a:pos x="connsiteX1" y="connsiteY1"/>
              </a:cxn>
              <a:cxn ang="0">
                <a:pos x="connsiteX2" y="connsiteY2"/>
              </a:cxn>
              <a:cxn ang="0">
                <a:pos x="connsiteX3" y="connsiteY3"/>
              </a:cxn>
            </a:cxnLst>
            <a:rect l="l" t="t" r="r" b="b"/>
            <a:pathLst>
              <a:path w="24384000" h="7536022">
                <a:moveTo>
                  <a:pt x="0" y="0"/>
                </a:moveTo>
                <a:lnTo>
                  <a:pt x="24384000" y="0"/>
                </a:lnTo>
                <a:lnTo>
                  <a:pt x="24384000" y="7536022"/>
                </a:lnTo>
                <a:lnTo>
                  <a:pt x="0" y="7536022"/>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12192000" cy="1997869"/>
          </a:xfrm>
          <a:custGeom>
            <a:avLst/>
            <a:gdLst>
              <a:gd name="connsiteX0" fmla="*/ 0 w 24384000"/>
              <a:gd name="connsiteY0" fmla="*/ 0 h 3995738"/>
              <a:gd name="connsiteX1" fmla="*/ 24384000 w 24384000"/>
              <a:gd name="connsiteY1" fmla="*/ 0 h 3995738"/>
              <a:gd name="connsiteX2" fmla="*/ 24384000 w 24384000"/>
              <a:gd name="connsiteY2" fmla="*/ 3995738 h 3995738"/>
              <a:gd name="connsiteX3" fmla="*/ 0 w 24384000"/>
              <a:gd name="connsiteY3" fmla="*/ 3995738 h 3995738"/>
            </a:gdLst>
            <a:ahLst/>
            <a:cxnLst>
              <a:cxn ang="0">
                <a:pos x="connsiteX0" y="connsiteY0"/>
              </a:cxn>
              <a:cxn ang="0">
                <a:pos x="connsiteX1" y="connsiteY1"/>
              </a:cxn>
              <a:cxn ang="0">
                <a:pos x="connsiteX2" y="connsiteY2"/>
              </a:cxn>
              <a:cxn ang="0">
                <a:pos x="connsiteX3" y="connsiteY3"/>
              </a:cxn>
            </a:cxnLst>
            <a:rect l="l" t="t" r="r" b="b"/>
            <a:pathLst>
              <a:path w="24384000" h="3995738">
                <a:moveTo>
                  <a:pt x="0" y="0"/>
                </a:moveTo>
                <a:lnTo>
                  <a:pt x="24384000" y="0"/>
                </a:lnTo>
                <a:lnTo>
                  <a:pt x="24384000" y="3995738"/>
                </a:lnTo>
                <a:lnTo>
                  <a:pt x="0" y="3995738"/>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245" y="9525"/>
            <a:ext cx="12190756" cy="6848475"/>
          </a:xfrm>
          <a:custGeom>
            <a:avLst/>
            <a:gdLst>
              <a:gd name="connsiteX0" fmla="*/ 24381511 w 24381511"/>
              <a:gd name="connsiteY0" fmla="*/ 0 h 13696950"/>
              <a:gd name="connsiteX1" fmla="*/ 24381511 w 24381511"/>
              <a:gd name="connsiteY1" fmla="*/ 13696950 h 13696950"/>
              <a:gd name="connsiteX2" fmla="*/ 0 w 24381511"/>
              <a:gd name="connsiteY2" fmla="*/ 13696950 h 13696950"/>
            </a:gdLst>
            <a:ahLst/>
            <a:cxnLst>
              <a:cxn ang="0">
                <a:pos x="connsiteX0" y="connsiteY0"/>
              </a:cxn>
              <a:cxn ang="0">
                <a:pos x="connsiteX1" y="connsiteY1"/>
              </a:cxn>
              <a:cxn ang="0">
                <a:pos x="connsiteX2" y="connsiteY2"/>
              </a:cxn>
            </a:cxnLst>
            <a:rect l="l" t="t" r="r" b="b"/>
            <a:pathLst>
              <a:path w="24381511" h="13696950">
                <a:moveTo>
                  <a:pt x="24381511" y="0"/>
                </a:moveTo>
                <a:lnTo>
                  <a:pt x="24381511" y="13696950"/>
                </a:lnTo>
                <a:lnTo>
                  <a:pt x="0" y="13696950"/>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4932116" y="1732508"/>
            <a:ext cx="6734175" cy="3182392"/>
          </a:xfrm>
          <a:custGeom>
            <a:avLst/>
            <a:gdLst>
              <a:gd name="connsiteX0" fmla="*/ 0 w 13468350"/>
              <a:gd name="connsiteY0" fmla="*/ 0 h 6364784"/>
              <a:gd name="connsiteX1" fmla="*/ 13468350 w 13468350"/>
              <a:gd name="connsiteY1" fmla="*/ 0 h 6364784"/>
              <a:gd name="connsiteX2" fmla="*/ 13468350 w 13468350"/>
              <a:gd name="connsiteY2" fmla="*/ 6364784 h 6364784"/>
              <a:gd name="connsiteX3" fmla="*/ 0 w 13468350"/>
              <a:gd name="connsiteY3" fmla="*/ 6364784 h 6364784"/>
            </a:gdLst>
            <a:ahLst/>
            <a:cxnLst>
              <a:cxn ang="0">
                <a:pos x="connsiteX0" y="connsiteY0"/>
              </a:cxn>
              <a:cxn ang="0">
                <a:pos x="connsiteX1" y="connsiteY1"/>
              </a:cxn>
              <a:cxn ang="0">
                <a:pos x="connsiteX2" y="connsiteY2"/>
              </a:cxn>
              <a:cxn ang="0">
                <a:pos x="connsiteX3" y="connsiteY3"/>
              </a:cxn>
            </a:cxnLst>
            <a:rect l="l" t="t" r="r" b="b"/>
            <a:pathLst>
              <a:path w="13468350" h="6364784">
                <a:moveTo>
                  <a:pt x="0" y="0"/>
                </a:moveTo>
                <a:lnTo>
                  <a:pt x="13468350" y="0"/>
                </a:lnTo>
                <a:lnTo>
                  <a:pt x="13468350" y="6364784"/>
                </a:lnTo>
                <a:lnTo>
                  <a:pt x="0" y="6364784"/>
                </a:lnTo>
                <a:close/>
              </a:path>
            </a:pathLst>
          </a:custGeom>
        </p:spPr>
        <p:txBody>
          <a:bodyPr wrap="square">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文本框 11"/>
          <p:cNvSpPr txBox="1"/>
          <p:nvPr userDrawn="1"/>
        </p:nvSpPr>
        <p:spPr>
          <a:xfrm>
            <a:off x="3964305" y="2352675"/>
            <a:ext cx="4730115" cy="1463040"/>
          </a:xfrm>
          <a:prstGeom prst="rect">
            <a:avLst/>
          </a:prstGeom>
          <a:noFill/>
        </p:spPr>
        <p:txBody>
          <a:bodyPr wrap="square" rtlCol="0" anchor="t">
            <a:normAutofit/>
          </a:bodyPr>
          <a:lstStyle/>
          <a:p>
            <a:r>
              <a:rPr lang="en-US" altLang="en-US">
                <a:solidFill>
                  <a:schemeClr val="tx1">
                    <a:lumMod val="75000"/>
                    <a:lumOff val="25000"/>
                    <a:alpha val="0"/>
                  </a:schemeClr>
                </a:solidFill>
                <a:latin typeface="Source Han Sans SC"/>
                <a:ea typeface="Source Han Sans SC"/>
                <a:sym typeface="+mn-ea"/>
              </a:rPr>
              <a:t>Thank you for downloading the</a:t>
            </a:r>
          </a:p>
          <a:p>
            <a:r>
              <a:rPr lang="en-US" altLang="en-US">
                <a:solidFill>
                  <a:schemeClr val="tx1">
                    <a:lumMod val="75000"/>
                    <a:lumOff val="25000"/>
                    <a:alpha val="0"/>
                  </a:schemeClr>
                </a:solidFill>
                <a:latin typeface="Source Han Sans SC"/>
                <a:ea typeface="Source Han Sans SC"/>
                <a:sym typeface="+mn-ea"/>
              </a:rPr>
              <a:t>For the benefit of you</a:t>
            </a:r>
          </a:p>
          <a:p>
            <a:r>
              <a:rPr lang="en-US" altLang="en-US">
                <a:solidFill>
                  <a:schemeClr val="tx1">
                    <a:lumMod val="75000"/>
                    <a:lumOff val="25000"/>
                    <a:alpha val="0"/>
                  </a:schemeClr>
                </a:solidFill>
                <a:latin typeface="Source Han Sans SC"/>
                <a:ea typeface="Source Han Sans SC"/>
                <a:sym typeface="+mn-ea"/>
              </a:rPr>
              <a:t>Do not copy, disseminate</a:t>
            </a:r>
          </a:p>
          <a:p>
            <a:r>
              <a:rPr lang="en-US" altLang="en-US">
                <a:solidFill>
                  <a:schemeClr val="tx1">
                    <a:lumMod val="75000"/>
                    <a:lumOff val="25000"/>
                    <a:alpha val="0"/>
                  </a:schemeClr>
                </a:solidFill>
                <a:latin typeface="Source Han Sans SC"/>
                <a:ea typeface="Source Han Sans SC"/>
                <a:sym typeface="+mn-ea"/>
              </a:rPr>
              <a:t>Appoint! slidesdocs will defend</a:t>
            </a:r>
          </a:p>
          <a:p>
            <a:r>
              <a:rPr lang="en-US" altLang="en-US">
                <a:solidFill>
                  <a:schemeClr val="tx1">
                    <a:lumMod val="75000"/>
                    <a:lumOff val="25000"/>
                    <a:alpha val="0"/>
                  </a:schemeClr>
                </a:solidFill>
                <a:latin typeface="Source Han Sans SC"/>
                <a:ea typeface="Source Han Sans SC"/>
                <a:sym typeface="+mn-ea"/>
              </a:rPr>
              <a:t>Claim compensation for</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 name="矩形 4">
            <a:extLst>
              <a:ext uri="{FF2B5EF4-FFF2-40B4-BE49-F238E27FC236}">
                <a16:creationId xmlns:a16="http://schemas.microsoft.com/office/drawing/2014/main" id="{D4400EE7-2D31-45A7-B67A-EF4A931FCE06}"/>
              </a:ext>
            </a:extLst>
          </p:cNvPr>
          <p:cNvSpPr/>
          <p:nvPr/>
        </p:nvSpPr>
        <p:spPr>
          <a:xfrm>
            <a:off x="3075909" y="1691640"/>
            <a:ext cx="6224331" cy="3006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文本框 1"/>
          <p:cNvSpPr txBox="1"/>
          <p:nvPr/>
        </p:nvSpPr>
        <p:spPr>
          <a:xfrm>
            <a:off x="2895001" y="3365472"/>
            <a:ext cx="6474670" cy="1126383"/>
          </a:xfrm>
          <a:prstGeom prst="rect">
            <a:avLst/>
          </a:prstGeom>
          <a:noFill/>
        </p:spPr>
        <p:txBody>
          <a:bodyPr wrap="square" rtlCol="0">
            <a:normAutofit/>
          </a:bodyPr>
          <a:lstStyle/>
          <a:p>
            <a:pPr algn="ctr"/>
            <a:r>
              <a:rPr lang="en-US" sz="2400" b="1" dirty="0" smtClean="0">
                <a:solidFill>
                  <a:srgbClr val="C94B20"/>
                </a:solidFill>
                <a:latin typeface="思源黑体 Heavy"/>
              </a:rPr>
              <a:t>FROM IDEATION TO DISRUPTION: THE DESIGN THINKING JOURNEY OF AIRBNB</a:t>
            </a:r>
            <a:endParaRPr lang="en-US" altLang="zh-CN" sz="2400" b="1" dirty="0">
              <a:solidFill>
                <a:srgbClr val="C94B20"/>
              </a:solidFill>
              <a:latin typeface="思源黑体 Heavy"/>
              <a:ea typeface="思源黑体 CN Heavy" panose="020B0A00000000000000" pitchFamily="34" charset="-122"/>
            </a:endParaRPr>
          </a:p>
        </p:txBody>
      </p:sp>
      <p:sp>
        <p:nvSpPr>
          <p:cNvPr id="8" name="十字形 7"/>
          <p:cNvSpPr/>
          <p:nvPr/>
        </p:nvSpPr>
        <p:spPr>
          <a:xfrm>
            <a:off x="2667000" y="1280160"/>
            <a:ext cx="524797" cy="524797"/>
          </a:xfrm>
          <a:prstGeom prst="plus">
            <a:avLst>
              <a:gd name="adj" fmla="val 40909"/>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6F8F8"/>
              </a:solidFill>
              <a:effectLst/>
              <a:uLnTx/>
              <a:uFillTx/>
              <a:latin typeface="Arial"/>
              <a:ea typeface="微软雅黑" panose="020B0503020204020204" charset="-122"/>
              <a:cs typeface="+mn-cs"/>
            </a:endParaRPr>
          </a:p>
        </p:txBody>
      </p:sp>
      <p:sp>
        <p:nvSpPr>
          <p:cNvPr id="13" name="Rectangle 12"/>
          <p:cNvSpPr/>
          <p:nvPr/>
        </p:nvSpPr>
        <p:spPr>
          <a:xfrm>
            <a:off x="12068175" y="429895"/>
            <a:ext cx="123825" cy="4548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11" name="十字形 10"/>
          <p:cNvSpPr/>
          <p:nvPr/>
        </p:nvSpPr>
        <p:spPr>
          <a:xfrm>
            <a:off x="9239175" y="4561809"/>
            <a:ext cx="524797" cy="524797"/>
          </a:xfrm>
          <a:prstGeom prst="plus">
            <a:avLst>
              <a:gd name="adj" fmla="val 40909"/>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6F8F8"/>
              </a:solidFill>
              <a:effectLst/>
              <a:uLnTx/>
              <a:uFillTx/>
              <a:latin typeface="Arial"/>
              <a:ea typeface="微软雅黑" panose="020B0503020204020204" charset="-122"/>
              <a:cs typeface="+mn-cs"/>
            </a:endParaRPr>
          </a:p>
        </p:txBody>
      </p:sp>
      <p:pic>
        <p:nvPicPr>
          <p:cNvPr id="4" name="摄图网_audio_8316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965" y="-1051560"/>
            <a:ext cx="609600" cy="609600"/>
          </a:xfrm>
          <a:prstGeom prst="rect">
            <a:avLst/>
          </a:prstGeom>
        </p:spPr>
      </p:pic>
      <p:cxnSp>
        <p:nvCxnSpPr>
          <p:cNvPr id="9" name="直接连接符 8">
            <a:extLst>
              <a:ext uri="{FF2B5EF4-FFF2-40B4-BE49-F238E27FC236}">
                <a16:creationId xmlns:a16="http://schemas.microsoft.com/office/drawing/2014/main" id="{BD50AA09-7671-4454-9C83-23174265E9AB}"/>
              </a:ext>
            </a:extLst>
          </p:cNvPr>
          <p:cNvCxnSpPr/>
          <p:nvPr/>
        </p:nvCxnSpPr>
        <p:spPr>
          <a:xfrm flipH="1">
            <a:off x="2891760" y="3194806"/>
            <a:ext cx="0" cy="2383034"/>
          </a:xfrm>
          <a:prstGeom prst="line">
            <a:avLst/>
          </a:prstGeom>
          <a:ln w="28575">
            <a:solidFill>
              <a:srgbClr val="C94B2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6D599A-462E-4C5E-A57A-64B932D93165}"/>
              </a:ext>
            </a:extLst>
          </p:cNvPr>
          <p:cNvCxnSpPr/>
          <p:nvPr/>
        </p:nvCxnSpPr>
        <p:spPr>
          <a:xfrm flipH="1">
            <a:off x="9533592" y="811772"/>
            <a:ext cx="0" cy="2383034"/>
          </a:xfrm>
          <a:prstGeom prst="line">
            <a:avLst/>
          </a:prstGeom>
          <a:ln w="28575">
            <a:solidFill>
              <a:srgbClr val="C94B2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7D9F235-0D99-4821-B4EE-9978E756DC0E}"/>
              </a:ext>
            </a:extLst>
          </p:cNvPr>
          <p:cNvCxnSpPr/>
          <p:nvPr/>
        </p:nvCxnSpPr>
        <p:spPr>
          <a:xfrm>
            <a:off x="8336280" y="1542558"/>
            <a:ext cx="1691640" cy="0"/>
          </a:xfrm>
          <a:prstGeom prst="line">
            <a:avLst/>
          </a:prstGeom>
          <a:ln w="28575">
            <a:solidFill>
              <a:srgbClr val="C94B2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295B919-F8D7-4B14-8BDC-61AB809A8F7D}"/>
              </a:ext>
            </a:extLst>
          </p:cNvPr>
          <p:cNvCxnSpPr/>
          <p:nvPr/>
        </p:nvCxnSpPr>
        <p:spPr>
          <a:xfrm>
            <a:off x="2551113" y="4869659"/>
            <a:ext cx="1691640" cy="0"/>
          </a:xfrm>
          <a:prstGeom prst="line">
            <a:avLst/>
          </a:prstGeom>
          <a:ln w="28575">
            <a:solidFill>
              <a:srgbClr val="C94B2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81000" y="429895"/>
            <a:ext cx="11475720" cy="601662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128557" y="4209588"/>
            <a:ext cx="5989320" cy="369332"/>
          </a:xfrm>
          <a:prstGeom prst="rect">
            <a:avLst/>
          </a:prstGeom>
          <a:noFill/>
        </p:spPr>
        <p:txBody>
          <a:bodyPr wrap="square" rtlCol="0">
            <a:spAutoFit/>
          </a:bodyPr>
          <a:lstStyle/>
          <a:p>
            <a:r>
              <a:rPr lang="en-IN" dirty="0" smtClean="0">
                <a:solidFill>
                  <a:schemeClr val="bg1"/>
                </a:solidFill>
              </a:rPr>
              <a:t>                                       </a:t>
            </a:r>
            <a:r>
              <a:rPr lang="en-IN" b="1" dirty="0" smtClean="0">
                <a:solidFill>
                  <a:schemeClr val="bg1"/>
                </a:solidFill>
              </a:rPr>
              <a:t>Belong Anywhere</a:t>
            </a:r>
            <a:endParaRPr lang="en-IN" b="1" dirty="0">
              <a:solidFill>
                <a:schemeClr val="bg1"/>
              </a:solidFill>
            </a:endParaRP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0904" y="1442340"/>
            <a:ext cx="5038394" cy="2260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advClick="0">
        <p14:conveyor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nodeType="afterGroup">
                            <p:stCondLst>
                              <p:cond delay="0"/>
                            </p:stCondLst>
                            <p:childTnLst>
                              <p:par>
                                <p:cTn id="8" presetID="4" presetClass="entr" presetSubtype="16"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20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2000"/>
                                        <p:tgtEl>
                                          <p:spTgt spid="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20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0" fill="hold" display="0">
                  <p:stCondLst>
                    <p:cond delay="indefinite"/>
                  </p:stCondLst>
                  <p:endCondLst>
                    <p:cond evt="onPrev" delay="0">
                      <p:tgtEl>
                        <p:sldTgt/>
                      </p:tgtEl>
                    </p:cond>
                    <p:cond evt="onStopAudio" delay="0">
                      <p:tgtEl>
                        <p:sldTgt/>
                      </p:tgtEl>
                    </p:cond>
                  </p:endCondLst>
                </p:cTn>
                <p:tgtEl>
                  <p:spTgt spid="4"/>
                </p:tgtEl>
              </p:cMediaNode>
            </p:audio>
          </p:childTnLst>
        </p:cTn>
      </p:par>
    </p:tnLst>
    <p:bldLst>
      <p:bldP spid="2" grpId="0"/>
      <p:bldP spid="8"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30000"/>
          </a:schemeClr>
        </a:soli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79" y="2129872"/>
            <a:ext cx="5396791" cy="3590206"/>
          </a:xfrm>
          <a:prstGeom prst="rect">
            <a:avLst/>
          </a:prstGeom>
        </p:spPr>
      </p:pic>
      <p:sp>
        <p:nvSpPr>
          <p:cNvPr id="3" name="TextBox 4"/>
          <p:cNvSpPr txBox="1"/>
          <p:nvPr/>
        </p:nvSpPr>
        <p:spPr>
          <a:xfrm>
            <a:off x="1293433" y="1331554"/>
            <a:ext cx="4284345" cy="706755"/>
          </a:xfrm>
          <a:prstGeom prst="rect">
            <a:avLst/>
          </a:prstGeom>
          <a:noFill/>
        </p:spPr>
        <p:txBody>
          <a:bodyPr wrap="square" rtlCol="0">
            <a:normAutofit/>
          </a:bodyPr>
          <a:lstStyle/>
          <a:p>
            <a:pPr algn="ctr"/>
            <a:r>
              <a:rPr lang="en-US" altLang="zh-CN" sz="4000" b="1">
                <a:solidFill>
                  <a:srgbClr val="C94B20"/>
                </a:solidFill>
                <a:latin typeface="Source Han Sans SC"/>
                <a:ea typeface="Source Han Sans SC"/>
                <a:cs typeface="Vrinda" panose="020B0502040204020203" pitchFamily="34" charset="0"/>
              </a:rPr>
              <a:t>CONTENT</a:t>
            </a:r>
          </a:p>
        </p:txBody>
      </p:sp>
      <p:sp>
        <p:nvSpPr>
          <p:cNvPr id="11" name="矩形 10"/>
          <p:cNvSpPr/>
          <p:nvPr/>
        </p:nvSpPr>
        <p:spPr>
          <a:xfrm>
            <a:off x="655320" y="0"/>
            <a:ext cx="360042" cy="606998"/>
          </a:xfrm>
          <a:prstGeom prst="rect">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55320" y="718231"/>
            <a:ext cx="360000" cy="360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6459082" y="1480107"/>
            <a:ext cx="363071" cy="363071"/>
          </a:xfrm>
          <a:prstGeom prst="ellipse">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mn-ea"/>
              <a:sym typeface="+mn-lt"/>
            </a:endParaRPr>
          </a:p>
        </p:txBody>
      </p:sp>
      <p:sp>
        <p:nvSpPr>
          <p:cNvPr id="23" name="文本框 22"/>
          <p:cNvSpPr txBox="1"/>
          <p:nvPr/>
        </p:nvSpPr>
        <p:spPr>
          <a:xfrm>
            <a:off x="6867866" y="1406513"/>
            <a:ext cx="3064902" cy="510257"/>
          </a:xfrm>
          <a:prstGeom prst="rect">
            <a:avLst/>
          </a:prstGeom>
          <a:noFill/>
        </p:spPr>
        <p:txBody>
          <a:bodyPr wrap="square" rtlCol="0">
            <a:noAutofit/>
          </a:bodyPr>
          <a:lstStyle/>
          <a:p>
            <a:r>
              <a:rPr lang="en-IN" sz="2800" b="1" dirty="0" smtClean="0"/>
              <a:t>INTRODUCTION</a:t>
            </a:r>
            <a:endParaRPr lang="en-US" altLang="en-US" sz="2800" b="1" dirty="0">
              <a:solidFill>
                <a:schemeClr val="tx1">
                  <a:lumMod val="75000"/>
                  <a:lumOff val="25000"/>
                </a:schemeClr>
              </a:solidFill>
              <a:latin typeface="思源黑体 Heavy"/>
              <a:ea typeface="思源黑体 CN Heavy" panose="020B0A00000000000000" pitchFamily="34" charset="-122"/>
              <a:cs typeface="+mn-ea"/>
              <a:sym typeface="+mn-lt"/>
            </a:endParaRPr>
          </a:p>
        </p:txBody>
      </p:sp>
      <p:sp>
        <p:nvSpPr>
          <p:cNvPr id="25" name="椭圆 24"/>
          <p:cNvSpPr/>
          <p:nvPr/>
        </p:nvSpPr>
        <p:spPr>
          <a:xfrm>
            <a:off x="6455159" y="2174353"/>
            <a:ext cx="363071" cy="363071"/>
          </a:xfrm>
          <a:prstGeom prst="ellipse">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mn-ea"/>
              <a:sym typeface="+mn-lt"/>
            </a:endParaRPr>
          </a:p>
        </p:txBody>
      </p:sp>
      <p:sp>
        <p:nvSpPr>
          <p:cNvPr id="26" name="文本框 25"/>
          <p:cNvSpPr txBox="1"/>
          <p:nvPr/>
        </p:nvSpPr>
        <p:spPr>
          <a:xfrm>
            <a:off x="6921326" y="2085316"/>
            <a:ext cx="3470901" cy="541144"/>
          </a:xfrm>
          <a:prstGeom prst="rect">
            <a:avLst/>
          </a:prstGeom>
          <a:noFill/>
        </p:spPr>
        <p:txBody>
          <a:bodyPr wrap="square" rtlCol="0">
            <a:noAutofit/>
          </a:bodyPr>
          <a:lstStyle/>
          <a:p>
            <a:r>
              <a:rPr lang="en-IN" sz="2800" b="1" dirty="0" smtClean="0"/>
              <a:t>DESIGN THINKING</a:t>
            </a:r>
            <a:endParaRPr lang="en-US" altLang="en-US" sz="2800" b="1" dirty="0">
              <a:solidFill>
                <a:schemeClr val="tx1">
                  <a:lumMod val="75000"/>
                  <a:lumOff val="25000"/>
                </a:schemeClr>
              </a:solidFill>
              <a:latin typeface="思源黑体 Heavy"/>
              <a:ea typeface="思源黑体 CN Heavy" panose="020B0A00000000000000" pitchFamily="34" charset="-122"/>
              <a:cs typeface="+mn-ea"/>
              <a:sym typeface="+mn-lt"/>
            </a:endParaRPr>
          </a:p>
        </p:txBody>
      </p:sp>
      <p:sp>
        <p:nvSpPr>
          <p:cNvPr id="10" name="椭圆 9"/>
          <p:cNvSpPr/>
          <p:nvPr/>
        </p:nvSpPr>
        <p:spPr>
          <a:xfrm>
            <a:off x="6455159" y="2866310"/>
            <a:ext cx="363071" cy="363071"/>
          </a:xfrm>
          <a:prstGeom prst="ellipse">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微软雅黑" panose="020B0503020204020204" charset="-122"/>
              <a:ea typeface="微软雅黑" panose="020B0503020204020204" charset="-122"/>
              <a:cs typeface="+mn-ea"/>
              <a:sym typeface="+mn-lt"/>
            </a:endParaRPr>
          </a:p>
        </p:txBody>
      </p:sp>
      <p:sp>
        <p:nvSpPr>
          <p:cNvPr id="16" name="椭圆 15"/>
          <p:cNvSpPr/>
          <p:nvPr/>
        </p:nvSpPr>
        <p:spPr>
          <a:xfrm>
            <a:off x="6455159" y="3561675"/>
            <a:ext cx="363071" cy="363071"/>
          </a:xfrm>
          <a:prstGeom prst="ellipse">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latin typeface="微软雅黑" panose="020B0503020204020204" charset="-122"/>
              <a:ea typeface="微软雅黑" panose="020B0503020204020204" charset="-122"/>
              <a:cs typeface="+mn-ea"/>
              <a:sym typeface="+mn-lt"/>
            </a:endParaRPr>
          </a:p>
        </p:txBody>
      </p:sp>
      <p:sp>
        <p:nvSpPr>
          <p:cNvPr id="17" name="文本框 16"/>
          <p:cNvSpPr txBox="1"/>
          <p:nvPr/>
        </p:nvSpPr>
        <p:spPr>
          <a:xfrm>
            <a:off x="6871548" y="3469230"/>
            <a:ext cx="5226661" cy="1018146"/>
          </a:xfrm>
          <a:prstGeom prst="rect">
            <a:avLst/>
          </a:prstGeom>
          <a:noFill/>
        </p:spPr>
        <p:txBody>
          <a:bodyPr wrap="square" rtlCol="0">
            <a:noAutofit/>
          </a:bodyPr>
          <a:lstStyle/>
          <a:p>
            <a:r>
              <a:rPr lang="en-US" sz="2800" b="1" dirty="0" smtClean="0"/>
              <a:t>CASE STUDY: AIRBNB'S WEBSITE REDESIGN</a:t>
            </a:r>
            <a:endParaRPr lang="en-US" altLang="en-US" sz="2800" b="1" dirty="0">
              <a:solidFill>
                <a:schemeClr val="tx1">
                  <a:lumMod val="75000"/>
                  <a:lumOff val="25000"/>
                </a:schemeClr>
              </a:solidFill>
              <a:latin typeface="思源黑体 Heavy"/>
              <a:ea typeface="思源黑体 CN Heavy" panose="020B0A00000000000000" pitchFamily="34" charset="-122"/>
              <a:cs typeface="+mn-ea"/>
              <a:sym typeface="+mn-lt"/>
            </a:endParaRPr>
          </a:p>
        </p:txBody>
      </p:sp>
      <p:sp>
        <p:nvSpPr>
          <p:cNvPr id="2" name="矩形 1">
            <a:extLst>
              <a:ext uri="{FF2B5EF4-FFF2-40B4-BE49-F238E27FC236}">
                <a16:creationId xmlns:a16="http://schemas.microsoft.com/office/drawing/2014/main" id="{DCD72883-B4E7-4E0F-8DDB-400FD3B5BB5E}"/>
              </a:ext>
            </a:extLst>
          </p:cNvPr>
          <p:cNvSpPr/>
          <p:nvPr/>
        </p:nvSpPr>
        <p:spPr>
          <a:xfrm>
            <a:off x="335280" y="274320"/>
            <a:ext cx="11567160" cy="6309360"/>
          </a:xfrm>
          <a:prstGeom prst="rect">
            <a:avLst/>
          </a:prstGeom>
          <a:noFill/>
          <a:ln w="28575">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965BD32A-386B-425B-8B82-4EF67E10768F}"/>
              </a:ext>
            </a:extLst>
          </p:cNvPr>
          <p:cNvSpPr/>
          <p:nvPr/>
        </p:nvSpPr>
        <p:spPr>
          <a:xfrm>
            <a:off x="841081" y="36025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085A09E-A7A6-4ADB-90E8-7C3F67ABA94F}"/>
              </a:ext>
            </a:extLst>
          </p:cNvPr>
          <p:cNvSpPr/>
          <p:nvPr/>
        </p:nvSpPr>
        <p:spPr>
          <a:xfrm>
            <a:off x="1466676" y="958222"/>
            <a:ext cx="472440" cy="343894"/>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98B3812-BDE0-4E34-BCC2-8DC820DBC886}"/>
              </a:ext>
            </a:extLst>
          </p:cNvPr>
          <p:cNvSpPr/>
          <p:nvPr/>
        </p:nvSpPr>
        <p:spPr>
          <a:xfrm>
            <a:off x="10614359" y="550341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8" name="矩形 27">
            <a:extLst>
              <a:ext uri="{FF2B5EF4-FFF2-40B4-BE49-F238E27FC236}">
                <a16:creationId xmlns:a16="http://schemas.microsoft.com/office/drawing/2014/main" id="{4C33CA65-3534-4E8C-A307-90910B536090}"/>
              </a:ext>
            </a:extLst>
          </p:cNvPr>
          <p:cNvSpPr/>
          <p:nvPr/>
        </p:nvSpPr>
        <p:spPr>
          <a:xfrm>
            <a:off x="11239954" y="6101382"/>
            <a:ext cx="472440" cy="343894"/>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9" name="矩形 28">
            <a:extLst>
              <a:ext uri="{FF2B5EF4-FFF2-40B4-BE49-F238E27FC236}">
                <a16:creationId xmlns:a16="http://schemas.microsoft.com/office/drawing/2014/main" id="{A483EAA8-EE1E-48D6-8FD9-1A01576E6DB3}"/>
              </a:ext>
            </a:extLst>
          </p:cNvPr>
          <p:cNvSpPr/>
          <p:nvPr/>
        </p:nvSpPr>
        <p:spPr>
          <a:xfrm>
            <a:off x="10822958" y="5969771"/>
            <a:ext cx="360042" cy="606998"/>
          </a:xfrm>
          <a:prstGeom prst="rect">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0" name="文本框 13"/>
          <p:cNvSpPr txBox="1"/>
          <p:nvPr/>
        </p:nvSpPr>
        <p:spPr>
          <a:xfrm>
            <a:off x="6881073" y="2760883"/>
            <a:ext cx="5941769" cy="573924"/>
          </a:xfrm>
          <a:prstGeom prst="rect">
            <a:avLst/>
          </a:prstGeom>
          <a:noFill/>
        </p:spPr>
        <p:txBody>
          <a:bodyPr wrap="square" rtlCol="0">
            <a:noAutofit/>
          </a:bodyPr>
          <a:lstStyle/>
          <a:p>
            <a:r>
              <a:rPr lang="en-IN" sz="2800" b="1" dirty="0" smtClean="0"/>
              <a:t>AIRBNB'S INNOVATION JOURNEY</a:t>
            </a:r>
            <a:endParaRPr lang="en-US" altLang="en-US" sz="2800" b="1" dirty="0">
              <a:solidFill>
                <a:schemeClr val="tx1">
                  <a:lumMod val="75000"/>
                  <a:lumOff val="25000"/>
                </a:schemeClr>
              </a:solidFill>
              <a:latin typeface="思源黑体 Heavy"/>
              <a:ea typeface="思源黑体 CN Heavy" panose="020B0A00000000000000" pitchFamily="34" charset="-122"/>
              <a:cs typeface="+mn-ea"/>
              <a:sym typeface="+mn-lt"/>
            </a:endParaRPr>
          </a:p>
        </p:txBody>
      </p:sp>
      <p:sp>
        <p:nvSpPr>
          <p:cNvPr id="7" name="TextBox 6"/>
          <p:cNvSpPr txBox="1"/>
          <p:nvPr/>
        </p:nvSpPr>
        <p:spPr>
          <a:xfrm>
            <a:off x="6867866" y="4431108"/>
            <a:ext cx="3927158" cy="523220"/>
          </a:xfrm>
          <a:prstGeom prst="rect">
            <a:avLst/>
          </a:prstGeom>
          <a:noFill/>
        </p:spPr>
        <p:txBody>
          <a:bodyPr wrap="square" rtlCol="0">
            <a:spAutoFit/>
          </a:bodyPr>
          <a:lstStyle/>
          <a:p>
            <a:r>
              <a:rPr lang="en-IN" sz="2800" b="1" dirty="0" smtClean="0"/>
              <a:t>SUCCESS STORIES</a:t>
            </a:r>
            <a:endParaRPr lang="en-IN" sz="2800" b="1" dirty="0"/>
          </a:p>
        </p:txBody>
      </p:sp>
      <p:sp>
        <p:nvSpPr>
          <p:cNvPr id="8" name="TextBox 7"/>
          <p:cNvSpPr txBox="1"/>
          <p:nvPr/>
        </p:nvSpPr>
        <p:spPr>
          <a:xfrm>
            <a:off x="6921326" y="5117543"/>
            <a:ext cx="3246120" cy="523220"/>
          </a:xfrm>
          <a:prstGeom prst="rect">
            <a:avLst/>
          </a:prstGeom>
          <a:noFill/>
        </p:spPr>
        <p:txBody>
          <a:bodyPr wrap="square" rtlCol="0">
            <a:spAutoFit/>
          </a:bodyPr>
          <a:lstStyle/>
          <a:p>
            <a:r>
              <a:rPr lang="en-IN" sz="2800" b="1" dirty="0" smtClean="0"/>
              <a:t>CONCLUSION</a:t>
            </a:r>
            <a:endParaRPr lang="en-IN" sz="2800" b="1" dirty="0"/>
          </a:p>
        </p:txBody>
      </p:sp>
      <p:sp>
        <p:nvSpPr>
          <p:cNvPr id="31" name="椭圆 15"/>
          <p:cNvSpPr/>
          <p:nvPr/>
        </p:nvSpPr>
        <p:spPr>
          <a:xfrm>
            <a:off x="6452926" y="4511183"/>
            <a:ext cx="363071" cy="363071"/>
          </a:xfrm>
          <a:prstGeom prst="ellipse">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mn-ea"/>
              <a:sym typeface="+mn-lt"/>
            </a:endParaRPr>
          </a:p>
        </p:txBody>
      </p:sp>
      <p:sp>
        <p:nvSpPr>
          <p:cNvPr id="32" name="椭圆 15"/>
          <p:cNvSpPr/>
          <p:nvPr/>
        </p:nvSpPr>
        <p:spPr>
          <a:xfrm>
            <a:off x="6455158" y="5192949"/>
            <a:ext cx="363071" cy="363071"/>
          </a:xfrm>
          <a:prstGeom prst="ellipse">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mn-ea"/>
              <a:sym typeface="+mn-lt"/>
            </a:endParaRPr>
          </a:p>
        </p:txBody>
      </p:sp>
      <p:sp>
        <p:nvSpPr>
          <p:cNvPr id="9" name="TextBox 8"/>
          <p:cNvSpPr txBox="1"/>
          <p:nvPr/>
        </p:nvSpPr>
        <p:spPr>
          <a:xfrm>
            <a:off x="3747975" y="4909689"/>
            <a:ext cx="1944378" cy="646331"/>
          </a:xfrm>
          <a:prstGeom prst="rect">
            <a:avLst/>
          </a:prstGeom>
          <a:noFill/>
        </p:spPr>
        <p:txBody>
          <a:bodyPr wrap="none" rtlCol="0">
            <a:spAutoFit/>
          </a:bodyPr>
          <a:lstStyle/>
          <a:p>
            <a:r>
              <a:rPr lang="en-US" dirty="0"/>
              <a:t>Brian Chesky</a:t>
            </a:r>
          </a:p>
          <a:p>
            <a:r>
              <a:rPr lang="en-US" dirty="0"/>
              <a:t>CEO of Airbnb, Inc</a:t>
            </a:r>
            <a:r>
              <a:rPr lang="en-US" dirty="0" smtClean="0"/>
              <a:t>.</a:t>
            </a:r>
            <a:endParaRPr lang="en-US" dirty="0"/>
          </a:p>
        </p:txBody>
      </p:sp>
    </p:spTree>
  </p:cSld>
  <p:clrMapOvr>
    <a:masterClrMapping/>
  </p:clrMapOvr>
  <p:transition spd="slow"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par>
                                <p:cTn id="14" presetID="21" presetClass="entr" presetSubtype="1"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heel(1)">
                                      <p:cBhvr>
                                        <p:cTn id="16" dur="2000"/>
                                        <p:tgtEl>
                                          <p:spTgt spid="6"/>
                                        </p:tgtEl>
                                      </p:cBhvr>
                                    </p:animEffect>
                                  </p:childTnLst>
                                </p:cTn>
                              </p:par>
                            </p:childTnLst>
                          </p:cTn>
                        </p:par>
                        <p:par>
                          <p:cTn id="17" fill="hold" nodeType="afterGroup">
                            <p:stCondLst>
                              <p:cond delay="2000"/>
                            </p:stCondLst>
                            <p:childTnLst>
                              <p:par>
                                <p:cTn id="18" presetID="55"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1000" fill="hold"/>
                                        <p:tgtEl>
                                          <p:spTgt spid="22"/>
                                        </p:tgtEl>
                                        <p:attrNameLst>
                                          <p:attrName>ppt_w</p:attrName>
                                        </p:attrNameLst>
                                      </p:cBhvr>
                                      <p:tavLst>
                                        <p:tav tm="0">
                                          <p:val>
                                            <p:strVal val="#ppt_w*0.70"/>
                                          </p:val>
                                        </p:tav>
                                        <p:tav tm="100000">
                                          <p:val>
                                            <p:strVal val="#ppt_w"/>
                                          </p:val>
                                        </p:tav>
                                      </p:tavLst>
                                    </p:anim>
                                    <p:anim calcmode="lin" valueType="num">
                                      <p:cBhvr>
                                        <p:cTn id="21" dur="1000" fill="hold"/>
                                        <p:tgtEl>
                                          <p:spTgt spid="22"/>
                                        </p:tgtEl>
                                        <p:attrNameLst>
                                          <p:attrName>ppt_h</p:attrName>
                                        </p:attrNameLst>
                                      </p:cBhvr>
                                      <p:tavLst>
                                        <p:tav tm="0">
                                          <p:val>
                                            <p:strVal val="#ppt_h"/>
                                          </p:val>
                                        </p:tav>
                                        <p:tav tm="100000">
                                          <p:val>
                                            <p:strVal val="#ppt_h"/>
                                          </p:val>
                                        </p:tav>
                                      </p:tavLst>
                                    </p:anim>
                                    <p:animEffect transition="in" filter="fade">
                                      <p:cBhvr>
                                        <p:cTn id="22" dur="1000"/>
                                        <p:tgtEl>
                                          <p:spTgt spid="22"/>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1000" fill="hold"/>
                                        <p:tgtEl>
                                          <p:spTgt spid="23"/>
                                        </p:tgtEl>
                                        <p:attrNameLst>
                                          <p:attrName>ppt_w</p:attrName>
                                        </p:attrNameLst>
                                      </p:cBhvr>
                                      <p:tavLst>
                                        <p:tav tm="0">
                                          <p:val>
                                            <p:strVal val="#ppt_w*0.70"/>
                                          </p:val>
                                        </p:tav>
                                        <p:tav tm="100000">
                                          <p:val>
                                            <p:strVal val="#ppt_w"/>
                                          </p:val>
                                        </p:tav>
                                      </p:tavLst>
                                    </p:anim>
                                    <p:anim calcmode="lin" valueType="num">
                                      <p:cBhvr>
                                        <p:cTn id="26" dur="1000" fill="hold"/>
                                        <p:tgtEl>
                                          <p:spTgt spid="23"/>
                                        </p:tgtEl>
                                        <p:attrNameLst>
                                          <p:attrName>ppt_h</p:attrName>
                                        </p:attrNameLst>
                                      </p:cBhvr>
                                      <p:tavLst>
                                        <p:tav tm="0">
                                          <p:val>
                                            <p:strVal val="#ppt_h"/>
                                          </p:val>
                                        </p:tav>
                                        <p:tav tm="100000">
                                          <p:val>
                                            <p:strVal val="#ppt_h"/>
                                          </p:val>
                                        </p:tav>
                                      </p:tavLst>
                                    </p:anim>
                                    <p:animEffect transition="in" filter="fade">
                                      <p:cBhvr>
                                        <p:cTn id="27" dur="1000"/>
                                        <p:tgtEl>
                                          <p:spTgt spid="23"/>
                                        </p:tgtEl>
                                      </p:cBhvr>
                                    </p:animEffect>
                                  </p:childTnLst>
                                </p:cTn>
                              </p:par>
                              <p:par>
                                <p:cTn id="28" presetID="55"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p:cTn id="30" dur="1000" fill="hold"/>
                                        <p:tgtEl>
                                          <p:spTgt spid="25"/>
                                        </p:tgtEl>
                                        <p:attrNameLst>
                                          <p:attrName>ppt_w</p:attrName>
                                        </p:attrNameLst>
                                      </p:cBhvr>
                                      <p:tavLst>
                                        <p:tav tm="0">
                                          <p:val>
                                            <p:strVal val="#ppt_w*0.70"/>
                                          </p:val>
                                        </p:tav>
                                        <p:tav tm="100000">
                                          <p:val>
                                            <p:strVal val="#ppt_w"/>
                                          </p:val>
                                        </p:tav>
                                      </p:tavLst>
                                    </p:anim>
                                    <p:anim calcmode="lin" valueType="num">
                                      <p:cBhvr>
                                        <p:cTn id="31" dur="1000" fill="hold"/>
                                        <p:tgtEl>
                                          <p:spTgt spid="25"/>
                                        </p:tgtEl>
                                        <p:attrNameLst>
                                          <p:attrName>ppt_h</p:attrName>
                                        </p:attrNameLst>
                                      </p:cBhvr>
                                      <p:tavLst>
                                        <p:tav tm="0">
                                          <p:val>
                                            <p:strVal val="#ppt_h"/>
                                          </p:val>
                                        </p:tav>
                                        <p:tav tm="100000">
                                          <p:val>
                                            <p:strVal val="#ppt_h"/>
                                          </p:val>
                                        </p:tav>
                                      </p:tavLst>
                                    </p:anim>
                                    <p:animEffect transition="in" filter="fade">
                                      <p:cBhvr>
                                        <p:cTn id="32" dur="1000"/>
                                        <p:tgtEl>
                                          <p:spTgt spid="25"/>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1000" fill="hold"/>
                                        <p:tgtEl>
                                          <p:spTgt spid="26"/>
                                        </p:tgtEl>
                                        <p:attrNameLst>
                                          <p:attrName>ppt_w</p:attrName>
                                        </p:attrNameLst>
                                      </p:cBhvr>
                                      <p:tavLst>
                                        <p:tav tm="0">
                                          <p:val>
                                            <p:strVal val="#ppt_w*0.70"/>
                                          </p:val>
                                        </p:tav>
                                        <p:tav tm="100000">
                                          <p:val>
                                            <p:strVal val="#ppt_w"/>
                                          </p:val>
                                        </p:tav>
                                      </p:tavLst>
                                    </p:anim>
                                    <p:anim calcmode="lin" valueType="num">
                                      <p:cBhvr>
                                        <p:cTn id="36" dur="1000" fill="hold"/>
                                        <p:tgtEl>
                                          <p:spTgt spid="26"/>
                                        </p:tgtEl>
                                        <p:attrNameLst>
                                          <p:attrName>ppt_h</p:attrName>
                                        </p:attrNameLst>
                                      </p:cBhvr>
                                      <p:tavLst>
                                        <p:tav tm="0">
                                          <p:val>
                                            <p:strVal val="#ppt_h"/>
                                          </p:val>
                                        </p:tav>
                                        <p:tav tm="100000">
                                          <p:val>
                                            <p:strVal val="#ppt_h"/>
                                          </p:val>
                                        </p:tav>
                                      </p:tavLst>
                                    </p:anim>
                                    <p:animEffect transition="in" filter="fade">
                                      <p:cBhvr>
                                        <p:cTn id="37" dur="1000"/>
                                        <p:tgtEl>
                                          <p:spTgt spid="26"/>
                                        </p:tgtEl>
                                      </p:cBhvr>
                                    </p:animEffect>
                                  </p:childTnLst>
                                </p:cTn>
                              </p:par>
                              <p:par>
                                <p:cTn id="38" presetID="55"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strVal val="#ppt_w*0.70"/>
                                          </p:val>
                                        </p:tav>
                                        <p:tav tm="100000">
                                          <p:val>
                                            <p:strVal val="#ppt_w"/>
                                          </p:val>
                                        </p:tav>
                                      </p:tavLst>
                                    </p:anim>
                                    <p:anim calcmode="lin" valueType="num">
                                      <p:cBhvr>
                                        <p:cTn id="41" dur="1000" fill="hold"/>
                                        <p:tgtEl>
                                          <p:spTgt spid="10"/>
                                        </p:tgtEl>
                                        <p:attrNameLst>
                                          <p:attrName>ppt_h</p:attrName>
                                        </p:attrNameLst>
                                      </p:cBhvr>
                                      <p:tavLst>
                                        <p:tav tm="0">
                                          <p:val>
                                            <p:strVal val="#ppt_h"/>
                                          </p:val>
                                        </p:tav>
                                        <p:tav tm="100000">
                                          <p:val>
                                            <p:strVal val="#ppt_h"/>
                                          </p:val>
                                        </p:tav>
                                      </p:tavLst>
                                    </p:anim>
                                    <p:animEffect transition="in" filter="fade">
                                      <p:cBhvr>
                                        <p:cTn id="42" dur="1000"/>
                                        <p:tgtEl>
                                          <p:spTgt spid="10"/>
                                        </p:tgtEl>
                                      </p:cBhvr>
                                    </p:animEffect>
                                  </p:childTnLst>
                                </p:cTn>
                              </p:par>
                              <p:par>
                                <p:cTn id="43" presetID="55"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1000" fill="hold"/>
                                        <p:tgtEl>
                                          <p:spTgt spid="16"/>
                                        </p:tgtEl>
                                        <p:attrNameLst>
                                          <p:attrName>ppt_w</p:attrName>
                                        </p:attrNameLst>
                                      </p:cBhvr>
                                      <p:tavLst>
                                        <p:tav tm="0">
                                          <p:val>
                                            <p:strVal val="#ppt_w*0.70"/>
                                          </p:val>
                                        </p:tav>
                                        <p:tav tm="100000">
                                          <p:val>
                                            <p:strVal val="#ppt_w"/>
                                          </p:val>
                                        </p:tav>
                                      </p:tavLst>
                                    </p:anim>
                                    <p:anim calcmode="lin" valueType="num">
                                      <p:cBhvr>
                                        <p:cTn id="46" dur="1000" fill="hold"/>
                                        <p:tgtEl>
                                          <p:spTgt spid="16"/>
                                        </p:tgtEl>
                                        <p:attrNameLst>
                                          <p:attrName>ppt_h</p:attrName>
                                        </p:attrNameLst>
                                      </p:cBhvr>
                                      <p:tavLst>
                                        <p:tav tm="0">
                                          <p:val>
                                            <p:strVal val="#ppt_h"/>
                                          </p:val>
                                        </p:tav>
                                        <p:tav tm="100000">
                                          <p:val>
                                            <p:strVal val="#ppt_h"/>
                                          </p:val>
                                        </p:tav>
                                      </p:tavLst>
                                    </p:anim>
                                    <p:animEffect transition="in" filter="fade">
                                      <p:cBhvr>
                                        <p:cTn id="47" dur="1000"/>
                                        <p:tgtEl>
                                          <p:spTgt spid="16"/>
                                        </p:tgtEl>
                                      </p:cBhvr>
                                    </p:animEffect>
                                  </p:childTnLst>
                                </p:cTn>
                              </p:par>
                              <p:par>
                                <p:cTn id="48" presetID="55"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1000" fill="hold"/>
                                        <p:tgtEl>
                                          <p:spTgt spid="17"/>
                                        </p:tgtEl>
                                        <p:attrNameLst>
                                          <p:attrName>ppt_w</p:attrName>
                                        </p:attrNameLst>
                                      </p:cBhvr>
                                      <p:tavLst>
                                        <p:tav tm="0">
                                          <p:val>
                                            <p:strVal val="#ppt_w*0.70"/>
                                          </p:val>
                                        </p:tav>
                                        <p:tav tm="100000">
                                          <p:val>
                                            <p:strVal val="#ppt_w"/>
                                          </p:val>
                                        </p:tav>
                                      </p:tavLst>
                                    </p:anim>
                                    <p:anim calcmode="lin" valueType="num">
                                      <p:cBhvr>
                                        <p:cTn id="51" dur="1000" fill="hold"/>
                                        <p:tgtEl>
                                          <p:spTgt spid="17"/>
                                        </p:tgtEl>
                                        <p:attrNameLst>
                                          <p:attrName>ppt_h</p:attrName>
                                        </p:attrNameLst>
                                      </p:cBhvr>
                                      <p:tavLst>
                                        <p:tav tm="0">
                                          <p:val>
                                            <p:strVal val="#ppt_h"/>
                                          </p:val>
                                        </p:tav>
                                        <p:tav tm="100000">
                                          <p:val>
                                            <p:strVal val="#ppt_h"/>
                                          </p:val>
                                        </p:tav>
                                      </p:tavLst>
                                    </p:anim>
                                    <p:animEffect transition="in" filter="fade">
                                      <p:cBhvr>
                                        <p:cTn id="52" dur="1000"/>
                                        <p:tgtEl>
                                          <p:spTgt spid="17"/>
                                        </p:tgtEl>
                                      </p:cBhvr>
                                    </p:animEffect>
                                  </p:childTnLst>
                                </p:cTn>
                              </p:par>
                            </p:childTnLst>
                          </p:cTn>
                        </p:par>
                        <p:par>
                          <p:cTn id="53" fill="hold" nodeType="afterGroup">
                            <p:stCondLst>
                              <p:cond delay="3000"/>
                            </p:stCondLst>
                            <p:childTnLst>
                              <p:par>
                                <p:cTn id="54" presetID="3" presetClass="entr" presetSubtype="1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blinds(horizontal)">
                                      <p:cBhvr>
                                        <p:cTn id="56" dur="500"/>
                                        <p:tgtEl>
                                          <p:spTgt spid="29"/>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1000" fill="hold"/>
                                        <p:tgtEl>
                                          <p:spTgt spid="30"/>
                                        </p:tgtEl>
                                        <p:attrNameLst>
                                          <p:attrName>ppt_w</p:attrName>
                                        </p:attrNameLst>
                                      </p:cBhvr>
                                      <p:tavLst>
                                        <p:tav tm="0">
                                          <p:val>
                                            <p:strVal val="#ppt_w*0.70"/>
                                          </p:val>
                                        </p:tav>
                                        <p:tav tm="100000">
                                          <p:val>
                                            <p:strVal val="#ppt_w"/>
                                          </p:val>
                                        </p:tav>
                                      </p:tavLst>
                                    </p:anim>
                                    <p:anim calcmode="lin" valueType="num">
                                      <p:cBhvr>
                                        <p:cTn id="60" dur="1000" fill="hold"/>
                                        <p:tgtEl>
                                          <p:spTgt spid="30"/>
                                        </p:tgtEl>
                                        <p:attrNameLst>
                                          <p:attrName>ppt_h</p:attrName>
                                        </p:attrNameLst>
                                      </p:cBhvr>
                                      <p:tavLst>
                                        <p:tav tm="0">
                                          <p:val>
                                            <p:strVal val="#ppt_h"/>
                                          </p:val>
                                        </p:tav>
                                        <p:tav tm="100000">
                                          <p:val>
                                            <p:strVal val="#ppt_h"/>
                                          </p:val>
                                        </p:tav>
                                      </p:tavLst>
                                    </p:anim>
                                    <p:animEffect transition="in" filter="fade">
                                      <p:cBhvr>
                                        <p:cTn id="61" dur="1000"/>
                                        <p:tgtEl>
                                          <p:spTgt spid="30"/>
                                        </p:tgtEl>
                                      </p:cBhvr>
                                    </p:animEffect>
                                  </p:childTnLst>
                                </p:cTn>
                              </p:par>
                              <p:par>
                                <p:cTn id="62" presetID="55" presetClass="entr" presetSubtype="0"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 calcmode="lin" valueType="num">
                                      <p:cBhvr>
                                        <p:cTn id="64" dur="1000" fill="hold"/>
                                        <p:tgtEl>
                                          <p:spTgt spid="31"/>
                                        </p:tgtEl>
                                        <p:attrNameLst>
                                          <p:attrName>ppt_w</p:attrName>
                                        </p:attrNameLst>
                                      </p:cBhvr>
                                      <p:tavLst>
                                        <p:tav tm="0">
                                          <p:val>
                                            <p:strVal val="#ppt_w*0.70"/>
                                          </p:val>
                                        </p:tav>
                                        <p:tav tm="100000">
                                          <p:val>
                                            <p:strVal val="#ppt_w"/>
                                          </p:val>
                                        </p:tav>
                                      </p:tavLst>
                                    </p:anim>
                                    <p:anim calcmode="lin" valueType="num">
                                      <p:cBhvr>
                                        <p:cTn id="65" dur="1000" fill="hold"/>
                                        <p:tgtEl>
                                          <p:spTgt spid="31"/>
                                        </p:tgtEl>
                                        <p:attrNameLst>
                                          <p:attrName>ppt_h</p:attrName>
                                        </p:attrNameLst>
                                      </p:cBhvr>
                                      <p:tavLst>
                                        <p:tav tm="0">
                                          <p:val>
                                            <p:strVal val="#ppt_h"/>
                                          </p:val>
                                        </p:tav>
                                        <p:tav tm="100000">
                                          <p:val>
                                            <p:strVal val="#ppt_h"/>
                                          </p:val>
                                        </p:tav>
                                      </p:tavLst>
                                    </p:anim>
                                    <p:animEffect transition="in" filter="fade">
                                      <p:cBhvr>
                                        <p:cTn id="66" dur="1000"/>
                                        <p:tgtEl>
                                          <p:spTgt spid="31"/>
                                        </p:tgtEl>
                                      </p:cBhvr>
                                    </p:animEffect>
                                  </p:childTnLst>
                                </p:cTn>
                              </p:par>
                              <p:par>
                                <p:cTn id="67" presetID="55"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1000" fill="hold"/>
                                        <p:tgtEl>
                                          <p:spTgt spid="32"/>
                                        </p:tgtEl>
                                        <p:attrNameLst>
                                          <p:attrName>ppt_w</p:attrName>
                                        </p:attrNameLst>
                                      </p:cBhvr>
                                      <p:tavLst>
                                        <p:tav tm="0">
                                          <p:val>
                                            <p:strVal val="#ppt_w*0.70"/>
                                          </p:val>
                                        </p:tav>
                                        <p:tav tm="100000">
                                          <p:val>
                                            <p:strVal val="#ppt_w"/>
                                          </p:val>
                                        </p:tav>
                                      </p:tavLst>
                                    </p:anim>
                                    <p:anim calcmode="lin" valueType="num">
                                      <p:cBhvr>
                                        <p:cTn id="70" dur="1000" fill="hold"/>
                                        <p:tgtEl>
                                          <p:spTgt spid="32"/>
                                        </p:tgtEl>
                                        <p:attrNameLst>
                                          <p:attrName>ppt_h</p:attrName>
                                        </p:attrNameLst>
                                      </p:cBhvr>
                                      <p:tavLst>
                                        <p:tav tm="0">
                                          <p:val>
                                            <p:strVal val="#ppt_h"/>
                                          </p:val>
                                        </p:tav>
                                        <p:tav tm="100000">
                                          <p:val>
                                            <p:strVal val="#ppt_h"/>
                                          </p:val>
                                        </p:tav>
                                      </p:tavLst>
                                    </p:anim>
                                    <p:animEffect transition="in" filter="fade">
                                      <p:cBhvr>
                                        <p:cTn id="7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5" grpId="0" animBg="1"/>
      <p:bldP spid="22" grpId="0" animBg="1"/>
      <p:bldP spid="23" grpId="0"/>
      <p:bldP spid="25" grpId="0" animBg="1"/>
      <p:bldP spid="26" grpId="0"/>
      <p:bldP spid="10" grpId="0" animBg="1"/>
      <p:bldP spid="16" grpId="0" animBg="1"/>
      <p:bldP spid="17" grpId="0"/>
      <p:bldP spid="29" grpId="0" animBg="1"/>
      <p:bldP spid="30" grpId="0"/>
      <p:bldP spid="31"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72117" y="1536345"/>
            <a:ext cx="3294529" cy="699248"/>
          </a:xfrm>
          <a:prstGeom prst="rect">
            <a:avLst/>
          </a:prstGeom>
          <a:noFill/>
          <a:ln w="3810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2209004" y="1133314"/>
            <a:ext cx="5329372" cy="924085"/>
          </a:xfrm>
          <a:prstGeom prst="rect">
            <a:avLst/>
          </a:prstGeom>
          <a:noFill/>
        </p:spPr>
        <p:txBody>
          <a:bodyPr wrap="square" rtlCol="0">
            <a:normAutofit/>
          </a:bodyPr>
          <a:lstStyle/>
          <a:p>
            <a:r>
              <a:rPr lang="en-IN" sz="4000" b="1" dirty="0" smtClean="0">
                <a:latin typeface="Source Han Sans SC"/>
              </a:rPr>
              <a:t>INTRODUCTION</a:t>
            </a:r>
            <a:endParaRPr kumimoji="1" lang="zh-CN" altLang="en-US" sz="4000" b="1" spc="600" dirty="0">
              <a:solidFill>
                <a:srgbClr val="C94B20"/>
              </a:solidFill>
              <a:latin typeface="Source Han Sans SC"/>
              <a:ea typeface="AvantGardeGothicC" charset="0"/>
              <a:cs typeface="Arial" panose="020B0604020202020204" pitchFamily="34" charset="0"/>
            </a:endParaRPr>
          </a:p>
        </p:txBody>
      </p:sp>
      <p:sp>
        <p:nvSpPr>
          <p:cNvPr id="7" name="L 形 6"/>
          <p:cNvSpPr/>
          <p:nvPr/>
        </p:nvSpPr>
        <p:spPr>
          <a:xfrm rot="5400000">
            <a:off x="-148295" y="882199"/>
            <a:ext cx="1241470" cy="91440"/>
          </a:xfrm>
          <a:prstGeom prst="corner">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L 形 7"/>
          <p:cNvSpPr/>
          <p:nvPr/>
        </p:nvSpPr>
        <p:spPr>
          <a:xfrm rot="16200000">
            <a:off x="11158353" y="5815307"/>
            <a:ext cx="66350" cy="1145893"/>
          </a:xfrm>
          <a:prstGeom prst="corner">
            <a:avLst/>
          </a:prstGeom>
          <a:solidFill>
            <a:srgbClr val="D8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927" y="1508760"/>
            <a:ext cx="5078547" cy="3855920"/>
          </a:xfrm>
          <a:prstGeom prst="rect">
            <a:avLst/>
          </a:prstGeom>
        </p:spPr>
      </p:pic>
      <p:sp>
        <p:nvSpPr>
          <p:cNvPr id="11" name="文本框 10"/>
          <p:cNvSpPr txBox="1"/>
          <p:nvPr/>
        </p:nvSpPr>
        <p:spPr>
          <a:xfrm>
            <a:off x="994652" y="2745849"/>
            <a:ext cx="5421387" cy="2193338"/>
          </a:xfrm>
          <a:prstGeom prst="rect">
            <a:avLst/>
          </a:prstGeom>
          <a:noFill/>
        </p:spPr>
        <p:txBody>
          <a:bodyPr wrap="square" rtlCol="0">
            <a:normAutofit fontScale="92500" lnSpcReduction="20000"/>
          </a:bodyPr>
          <a:lstStyle/>
          <a:p>
            <a:r>
              <a:rPr lang="en-US" b="1" dirty="0" smtClean="0"/>
              <a:t>Airbnb Is A Company That Has Revolutionized The Travel Industry By Making It Easier And More Affordable For People To Find Unique Places To Stay All Over The World. Founded In 2008, Airbnb Is A Platform That Connects People Who Need Accommodation With Those Who Have It. The Company Started When The Founders Couldn't Afford To Pay Rent, So They Decided To Rent Out Air Mattresses In Their Living Room. From There, The Idea Grew Into What Is Now A Multi-billion Dollar Company With Over 7 Million Listings Worldwide.</a:t>
            </a:r>
            <a:endParaRPr kumimoji="1" lang="en-US" altLang="en-US" sz="4000" b="1" spc="600" dirty="0">
              <a:solidFill>
                <a:schemeClr val="tx1">
                  <a:lumMod val="85000"/>
                  <a:lumOff val="15000"/>
                </a:schemeClr>
              </a:solidFill>
              <a:latin typeface="Source Han Sans SC"/>
              <a:ea typeface="Source Han Sans SC"/>
              <a:cs typeface="Arial" panose="020B0604020202020204" pitchFamily="34" charset="0"/>
            </a:endParaRPr>
          </a:p>
        </p:txBody>
      </p:sp>
      <p:sp>
        <p:nvSpPr>
          <p:cNvPr id="13" name="矩形 12">
            <a:extLst>
              <a:ext uri="{FF2B5EF4-FFF2-40B4-BE49-F238E27FC236}">
                <a16:creationId xmlns:a16="http://schemas.microsoft.com/office/drawing/2014/main" id="{965BD32A-386B-425B-8B82-4EF67E10768F}"/>
              </a:ext>
            </a:extLst>
          </p:cNvPr>
          <p:cNvSpPr/>
          <p:nvPr/>
        </p:nvSpPr>
        <p:spPr>
          <a:xfrm>
            <a:off x="451776" y="113016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085A09E-A7A6-4ADB-90E8-7C3F67ABA94F}"/>
              </a:ext>
            </a:extLst>
          </p:cNvPr>
          <p:cNvSpPr/>
          <p:nvPr/>
        </p:nvSpPr>
        <p:spPr>
          <a:xfrm>
            <a:off x="1466676" y="958222"/>
            <a:ext cx="472440" cy="343894"/>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65BD32A-386B-425B-8B82-4EF67E10768F}"/>
              </a:ext>
            </a:extLst>
          </p:cNvPr>
          <p:cNvSpPr/>
          <p:nvPr/>
        </p:nvSpPr>
        <p:spPr>
          <a:xfrm>
            <a:off x="993481" y="51265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085A09E-A7A6-4ADB-90E8-7C3F67ABA94F}"/>
              </a:ext>
            </a:extLst>
          </p:cNvPr>
          <p:cNvSpPr/>
          <p:nvPr/>
        </p:nvSpPr>
        <p:spPr>
          <a:xfrm>
            <a:off x="11216640" y="5972494"/>
            <a:ext cx="472440" cy="343894"/>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65BD32A-386B-425B-8B82-4EF67E10768F}"/>
              </a:ext>
            </a:extLst>
          </p:cNvPr>
          <p:cNvSpPr/>
          <p:nvPr/>
        </p:nvSpPr>
        <p:spPr>
          <a:xfrm>
            <a:off x="10743445" y="5526931"/>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1DE0F455-0E28-449B-8CDE-55F256618046}"/>
              </a:ext>
            </a:extLst>
          </p:cNvPr>
          <p:cNvSpPr/>
          <p:nvPr/>
        </p:nvSpPr>
        <p:spPr>
          <a:xfrm>
            <a:off x="335280" y="274320"/>
            <a:ext cx="11567160" cy="6309360"/>
          </a:xfrm>
          <a:prstGeom prst="rect">
            <a:avLst/>
          </a:prstGeom>
          <a:noFill/>
          <a:ln w="28575">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273305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nodeType="clickPar">
                      <p:stCondLst>
                        <p:cond delay="indefinite"/>
                      </p:stCondLst>
                      <p:childTnLst>
                        <p:par>
                          <p:cTn id="11" fill="hold">
                            <p:stCondLst>
                              <p:cond delay="0"/>
                            </p:stCondLst>
                            <p:childTnLst>
                              <p:par>
                                <p:cTn id="12" presetID="41" presetClass="entr" presetSubtype="0" fill="hold" grpId="0" nodeType="click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6"/>
                                        </p:tgtEl>
                                        <p:attrNameLst>
                                          <p:attrName>ppt_y</p:attrName>
                                        </p:attrNameLst>
                                      </p:cBhvr>
                                      <p:tavLst>
                                        <p:tav tm="0">
                                          <p:val>
                                            <p:strVal val="#ppt_y"/>
                                          </p:val>
                                        </p:tav>
                                        <p:tav tm="100000">
                                          <p:val>
                                            <p:strVal val="#ppt_y"/>
                                          </p:val>
                                        </p:tav>
                                      </p:tavLst>
                                    </p:anim>
                                    <p:anim calcmode="lin" valueType="num">
                                      <p:cBhvr>
                                        <p:cTn id="16"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checkerboard(across)">
                                      <p:cBhvr>
                                        <p:cTn id="28" dur="500"/>
                                        <p:tgtEl>
                                          <p:spTgt spid="5"/>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862955" y="2643505"/>
            <a:ext cx="6004560" cy="3773805"/>
            <a:chOff x="1173772" y="8147383"/>
            <a:chExt cx="13389849" cy="8414381"/>
          </a:xfrm>
          <a:solidFill>
            <a:srgbClr val="C94B20"/>
          </a:solidFill>
        </p:grpSpPr>
        <p:sp>
          <p:nvSpPr>
            <p:cNvPr id="482" name="Shape 482"/>
            <p:cNvSpPr/>
            <p:nvPr/>
          </p:nvSpPr>
          <p:spPr>
            <a:xfrm>
              <a:off x="1173772" y="8147383"/>
              <a:ext cx="13389849" cy="8414381"/>
            </a:xfrm>
            <a:prstGeom prst="rect">
              <a:avLst/>
            </a:prstGeom>
            <a:grpFill/>
            <a:ln w="3175">
              <a:no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latin typeface="+mn-lt"/>
                <a:ea typeface="+mn-ea"/>
                <a:cs typeface="+mn-ea"/>
                <a:sym typeface="+mn-lt"/>
              </a:endParaRPr>
            </a:p>
          </p:txBody>
        </p:sp>
        <p:sp>
          <p:nvSpPr>
            <p:cNvPr id="484" name="Shape 484"/>
            <p:cNvSpPr/>
            <p:nvPr/>
          </p:nvSpPr>
          <p:spPr>
            <a:xfrm>
              <a:off x="1777262" y="8499044"/>
              <a:ext cx="12147711" cy="7711053"/>
            </a:xfrm>
            <a:prstGeom prst="rect">
              <a:avLst/>
            </a:prstGeom>
            <a:grpFill/>
            <a:ln w="3175">
              <a:noFill/>
              <a:miter lim="400000"/>
            </a:ln>
          </p:spPr>
          <p:txBody>
            <a:bodyPr lIns="38100" tIns="38100" rIns="38100" bIns="38100">
              <a:noAutofit/>
            </a:bodyPr>
            <a:lstStyle/>
            <a:p>
              <a:r>
                <a:rPr lang="en-US" sz="2000" b="1" dirty="0" smtClean="0"/>
                <a:t>Design Thinking Is A Way To Solve Problems By Understanding The People Who Are Affected By Them.</a:t>
              </a:r>
            </a:p>
            <a:p>
              <a:r>
                <a:rPr lang="en-US" sz="2000" b="1" dirty="0" smtClean="0"/>
                <a:t>Airbnb Uses Design Thinking To Make Its Website And Products Better.</a:t>
              </a:r>
            </a:p>
            <a:p>
              <a:r>
                <a:rPr lang="en-US" sz="2000" b="1" dirty="0" smtClean="0"/>
                <a:t>For Example, Airbnb Used Design Thinking To Create Experiences, Which Lets Users Book Local Activities And Tours.</a:t>
              </a:r>
            </a:p>
            <a:p>
              <a:r>
                <a:rPr lang="en-US" sz="2000" b="1" dirty="0" smtClean="0"/>
                <a:t>By Understanding What Users Want, Airbnb Was Able To Create A Successful Product That Fits With Its Brand.</a:t>
              </a:r>
              <a:endParaRPr lang="en-US" sz="2000" b="1" dirty="0"/>
            </a:p>
          </p:txBody>
        </p:sp>
      </p:grpSp>
      <p:sp>
        <p:nvSpPr>
          <p:cNvPr id="2" name="矩形 1"/>
          <p:cNvSpPr/>
          <p:nvPr/>
        </p:nvSpPr>
        <p:spPr>
          <a:xfrm>
            <a:off x="5181600" y="1605734"/>
            <a:ext cx="4010807" cy="787322"/>
          </a:xfrm>
          <a:prstGeom prst="rect">
            <a:avLst/>
          </a:prstGeom>
        </p:spPr>
        <p:txBody>
          <a:bodyPr wrap="none" lIns="116421" tIns="58211" rIns="116421" bIns="58211">
            <a:noAutofit/>
          </a:bodyPr>
          <a:lstStyle/>
          <a:p>
            <a:pPr lvl="0" algn="r"/>
            <a:r>
              <a:rPr lang="en-IN" sz="4000" b="1" dirty="0" smtClean="0"/>
              <a:t>DESIGN THINKING</a:t>
            </a:r>
            <a:endParaRPr lang="en-US" altLang="en-US" sz="4000" b="1" dirty="0">
              <a:ln w="38100">
                <a:noFill/>
              </a:ln>
              <a:solidFill>
                <a:srgbClr val="C94B20"/>
              </a:solidFill>
              <a:latin typeface="思源黑体 Heavy"/>
              <a:ea typeface="思源黑体 CN Heavy" panose="020B0A00000000000000" pitchFamily="34" charset="-122"/>
            </a:endParaRPr>
          </a:p>
        </p:txBody>
      </p:sp>
      <p:cxnSp>
        <p:nvCxnSpPr>
          <p:cNvPr id="14" name="直接连接符 13"/>
          <p:cNvCxnSpPr/>
          <p:nvPr/>
        </p:nvCxnSpPr>
        <p:spPr>
          <a:xfrm>
            <a:off x="6148856" y="2349763"/>
            <a:ext cx="4771155" cy="0"/>
          </a:xfrm>
          <a:prstGeom prst="line">
            <a:avLst/>
          </a:prstGeom>
          <a:noFill/>
          <a:ln w="12700" cap="flat" cmpd="sng" algn="ctr">
            <a:solidFill>
              <a:srgbClr val="C94B20"/>
            </a:solidFill>
            <a:prstDash val="dash"/>
            <a:headEnd type="none" w="med" len="med"/>
            <a:tailEnd type="none" w="med" len="med"/>
          </a:ln>
          <a:effectLst/>
        </p:spPr>
      </p:cxn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 y="2801223"/>
            <a:ext cx="5553710" cy="3318288"/>
          </a:xfrm>
          <a:prstGeom prst="rect">
            <a:avLst/>
          </a:prstGeom>
        </p:spPr>
      </p:pic>
      <p:sp>
        <p:nvSpPr>
          <p:cNvPr id="11" name="L 形 10"/>
          <p:cNvSpPr/>
          <p:nvPr/>
        </p:nvSpPr>
        <p:spPr>
          <a:xfrm rot="5400000">
            <a:off x="-148295" y="882199"/>
            <a:ext cx="1241470" cy="91440"/>
          </a:xfrm>
          <a:prstGeom prst="corner">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L 形 11"/>
          <p:cNvSpPr/>
          <p:nvPr/>
        </p:nvSpPr>
        <p:spPr>
          <a:xfrm rot="16200000">
            <a:off x="11158353" y="5815307"/>
            <a:ext cx="66350" cy="1145893"/>
          </a:xfrm>
          <a:prstGeom prst="corner">
            <a:avLst/>
          </a:prstGeom>
          <a:solidFill>
            <a:srgbClr val="D8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965BD32A-386B-425B-8B82-4EF67E10768F}"/>
              </a:ext>
            </a:extLst>
          </p:cNvPr>
          <p:cNvSpPr/>
          <p:nvPr/>
        </p:nvSpPr>
        <p:spPr>
          <a:xfrm>
            <a:off x="451776" y="113016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085A09E-A7A6-4ADB-90E8-7C3F67ABA94F}"/>
              </a:ext>
            </a:extLst>
          </p:cNvPr>
          <p:cNvSpPr/>
          <p:nvPr/>
        </p:nvSpPr>
        <p:spPr>
          <a:xfrm>
            <a:off x="1466676" y="958222"/>
            <a:ext cx="472440" cy="343894"/>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65BD32A-386B-425B-8B82-4EF67E10768F}"/>
              </a:ext>
            </a:extLst>
          </p:cNvPr>
          <p:cNvSpPr/>
          <p:nvPr/>
        </p:nvSpPr>
        <p:spPr>
          <a:xfrm>
            <a:off x="993481" y="51265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085A09E-A7A6-4ADB-90E8-7C3F67ABA94F}"/>
              </a:ext>
            </a:extLst>
          </p:cNvPr>
          <p:cNvSpPr/>
          <p:nvPr/>
        </p:nvSpPr>
        <p:spPr>
          <a:xfrm>
            <a:off x="11216640" y="5972494"/>
            <a:ext cx="472440" cy="343894"/>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965BD32A-386B-425B-8B82-4EF67E10768F}"/>
              </a:ext>
            </a:extLst>
          </p:cNvPr>
          <p:cNvSpPr/>
          <p:nvPr/>
        </p:nvSpPr>
        <p:spPr>
          <a:xfrm>
            <a:off x="10743445" y="5526931"/>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1500"/>
                            </p:stCondLst>
                            <p:childTnLst>
                              <p:par>
                                <p:cTn id="16" presetID="22" presetClass="entr" presetSubtype="8" fill="hold" grpId="0" nodeType="afterEffect">
                                  <p:stCondLst>
                                    <p:cond delay="50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nodeType="withEffect">
                                  <p:stCondLst>
                                    <p:cond delay="50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nodeType="clickPar">
                      <p:stCondLst>
                        <p:cond delay="indefinite"/>
                        <p:cond evt="onBegin" delay="0">
                          <p:tn val="21"/>
                        </p:cond>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420" y="2000435"/>
            <a:ext cx="8111220" cy="4857565"/>
          </a:xfrm>
          <a:prstGeom prst="rect">
            <a:avLst/>
          </a:prstGeom>
        </p:spPr>
      </p:pic>
      <p:sp>
        <p:nvSpPr>
          <p:cNvPr id="9" name="矩形 8"/>
          <p:cNvSpPr/>
          <p:nvPr/>
        </p:nvSpPr>
        <p:spPr>
          <a:xfrm>
            <a:off x="21421" y="182880"/>
            <a:ext cx="5970103" cy="1758602"/>
          </a:xfrm>
          <a:prstGeom prst="rect">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p:cNvSpPr txBox="1"/>
          <p:nvPr/>
        </p:nvSpPr>
        <p:spPr>
          <a:xfrm>
            <a:off x="27518" y="457200"/>
            <a:ext cx="6309360" cy="1818736"/>
          </a:xfrm>
          <a:prstGeom prst="rect">
            <a:avLst/>
          </a:prstGeom>
          <a:noFill/>
        </p:spPr>
        <p:txBody>
          <a:bodyPr wrap="square" rtlCol="0">
            <a:noAutofit/>
          </a:bodyPr>
          <a:lstStyle/>
          <a:p>
            <a:r>
              <a:rPr lang="en-IN" sz="4000" b="1" dirty="0" smtClean="0">
                <a:latin typeface="Source Han Sans SC"/>
              </a:rPr>
              <a:t>AIRBNB'S INNOVATION JOURNEY</a:t>
            </a:r>
            <a:endParaRPr kumimoji="1" lang="zh-CN" altLang="en-US" sz="4000" b="1" spc="600" dirty="0">
              <a:solidFill>
                <a:schemeClr val="tx1">
                  <a:lumMod val="85000"/>
                  <a:lumOff val="15000"/>
                </a:schemeClr>
              </a:solidFill>
              <a:latin typeface="Source Han Sans SC"/>
              <a:ea typeface="AvantGardeGothicC" charset="0"/>
              <a:cs typeface="Arial" panose="020B0604020202020204" pitchFamily="34" charset="0"/>
            </a:endParaRPr>
          </a:p>
        </p:txBody>
      </p:sp>
      <p:sp>
        <p:nvSpPr>
          <p:cNvPr id="11" name="文本框 10"/>
          <p:cNvSpPr txBox="1"/>
          <p:nvPr/>
        </p:nvSpPr>
        <p:spPr>
          <a:xfrm>
            <a:off x="9466291" y="1867847"/>
            <a:ext cx="2582756" cy="3437542"/>
          </a:xfrm>
          <a:prstGeom prst="rect">
            <a:avLst/>
          </a:prstGeom>
          <a:noFill/>
        </p:spPr>
        <p:txBody>
          <a:bodyPr wrap="square" rtlCol="0">
            <a:normAutofit fontScale="92500" lnSpcReduction="20000"/>
          </a:bodyPr>
          <a:lstStyle/>
          <a:p>
            <a:r>
              <a:rPr lang="en-US" b="1" dirty="0" smtClean="0"/>
              <a:t>Airbnb Has Used Design Thinking To Disrupt The Traditional Hospitality Industry By Creating A User Experience That Resonates With Travelers Around The World.</a:t>
            </a:r>
          </a:p>
          <a:p>
            <a:r>
              <a:rPr lang="en-US" b="1" dirty="0" smtClean="0"/>
              <a:t>The Company Focuses On The Needs Of Its Users By Empathizing With Travelers And Hosts.</a:t>
            </a:r>
          </a:p>
          <a:p>
            <a:r>
              <a:rPr lang="en-US" b="1" dirty="0" smtClean="0"/>
              <a:t>This Approach Has Helped Airbnb To Grow Rapidly And Build A Loyal Community Of Users.</a:t>
            </a:r>
            <a:endParaRPr lang="en-US" b="1" dirty="0"/>
          </a:p>
        </p:txBody>
      </p:sp>
      <p:sp>
        <p:nvSpPr>
          <p:cNvPr id="12" name="L 形 11"/>
          <p:cNvSpPr/>
          <p:nvPr/>
        </p:nvSpPr>
        <p:spPr>
          <a:xfrm rot="5400000">
            <a:off x="8799836" y="2357336"/>
            <a:ext cx="1241470" cy="91440"/>
          </a:xfrm>
          <a:prstGeom prst="corner">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L 形 12"/>
          <p:cNvSpPr/>
          <p:nvPr/>
        </p:nvSpPr>
        <p:spPr>
          <a:xfrm rot="16200000">
            <a:off x="11433909" y="5815308"/>
            <a:ext cx="66350" cy="1145893"/>
          </a:xfrm>
          <a:prstGeom prst="corner">
            <a:avLst/>
          </a:prstGeom>
          <a:solidFill>
            <a:srgbClr val="D84B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B085A09E-A7A6-4ADB-90E8-7C3F67ABA94F}"/>
              </a:ext>
            </a:extLst>
          </p:cNvPr>
          <p:cNvSpPr/>
          <p:nvPr/>
        </p:nvSpPr>
        <p:spPr>
          <a:xfrm>
            <a:off x="11467084" y="5925691"/>
            <a:ext cx="472440" cy="343894"/>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65BD32A-386B-425B-8B82-4EF67E10768F}"/>
              </a:ext>
            </a:extLst>
          </p:cNvPr>
          <p:cNvSpPr/>
          <p:nvPr/>
        </p:nvSpPr>
        <p:spPr>
          <a:xfrm>
            <a:off x="11078464" y="5390883"/>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451191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checkerboard(across)">
                                      <p:cBhvr>
                                        <p:cTn id="16" dur="500"/>
                                        <p:tgtEl>
                                          <p:spTgt spid="9"/>
                                        </p:tgtEl>
                                      </p:cBhvr>
                                    </p:animEffect>
                                  </p:childTnLst>
                                </p:cTn>
                              </p:par>
                            </p:childTnLst>
                          </p:cTn>
                        </p:par>
                      </p:childTnLst>
                    </p:cTn>
                  </p:par>
                  <p:par>
                    <p:cTn id="17" fill="hold" nodeType="clickPar">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1" grpId="0"/>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1120" y="1552047"/>
            <a:ext cx="4069080" cy="2747181"/>
          </a:xfrm>
          <a:prstGeom prst="rect">
            <a:avLst/>
          </a:prstGeom>
        </p:spPr>
      </p:pic>
      <p:sp>
        <p:nvSpPr>
          <p:cNvPr id="22" name="矩形 21"/>
          <p:cNvSpPr/>
          <p:nvPr/>
        </p:nvSpPr>
        <p:spPr>
          <a:xfrm>
            <a:off x="9352335" y="1548654"/>
            <a:ext cx="2283467" cy="4400591"/>
          </a:xfrm>
          <a:prstGeom prst="rect">
            <a:avLst/>
          </a:prstGeom>
        </p:spPr>
        <p:txBody>
          <a:bodyPr wrap="square">
            <a:normAutofit fontScale="92500"/>
          </a:bodyPr>
          <a:lstStyle/>
          <a:p>
            <a:r>
              <a:rPr lang="en-US" b="1" dirty="0"/>
              <a:t>Airbnb redesigned its website to make it easier for users to find what they were looking for.</a:t>
            </a:r>
          </a:p>
          <a:p>
            <a:r>
              <a:rPr lang="en-US" b="1" dirty="0"/>
              <a:t>They used design thinking to understand what users wanted and to test their ideas.</a:t>
            </a:r>
          </a:p>
          <a:p>
            <a:r>
              <a:rPr lang="en-US" b="1" dirty="0"/>
              <a:t>One of the key features of the redesign was personalized search results.</a:t>
            </a:r>
          </a:p>
          <a:p>
            <a:r>
              <a:rPr lang="en-US" b="1" dirty="0"/>
              <a:t>The team also focused on improving the booking process.</a:t>
            </a:r>
          </a:p>
        </p:txBody>
      </p:sp>
      <p:sp>
        <p:nvSpPr>
          <p:cNvPr id="7" name="L 形 6">
            <a:extLst>
              <a:ext uri="{FF2B5EF4-FFF2-40B4-BE49-F238E27FC236}">
                <a16:creationId xmlns:a16="http://schemas.microsoft.com/office/drawing/2014/main" id="{527C1F8A-49DF-4575-93D1-C1E19EB60CD6}"/>
              </a:ext>
            </a:extLst>
          </p:cNvPr>
          <p:cNvSpPr/>
          <p:nvPr/>
        </p:nvSpPr>
        <p:spPr>
          <a:xfrm rot="5400000">
            <a:off x="-148295" y="882199"/>
            <a:ext cx="1241470" cy="91440"/>
          </a:xfrm>
          <a:prstGeom prst="corner">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291DD6C-25B0-474E-8976-9B8E485F72D5}"/>
              </a:ext>
            </a:extLst>
          </p:cNvPr>
          <p:cNvSpPr/>
          <p:nvPr/>
        </p:nvSpPr>
        <p:spPr>
          <a:xfrm>
            <a:off x="451776" y="113016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863647C-B5B8-4E4A-A446-DFD946FB95D3}"/>
              </a:ext>
            </a:extLst>
          </p:cNvPr>
          <p:cNvSpPr/>
          <p:nvPr/>
        </p:nvSpPr>
        <p:spPr>
          <a:xfrm>
            <a:off x="1466676" y="958222"/>
            <a:ext cx="472440" cy="343894"/>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7C2179A9-EEAC-4E4F-94FD-E52F056CF408}"/>
              </a:ext>
            </a:extLst>
          </p:cNvPr>
          <p:cNvSpPr/>
          <p:nvPr/>
        </p:nvSpPr>
        <p:spPr>
          <a:xfrm>
            <a:off x="993481" y="51265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7"/>
          <p:cNvSpPr txBox="1"/>
          <p:nvPr/>
        </p:nvSpPr>
        <p:spPr>
          <a:xfrm>
            <a:off x="2470930" y="220801"/>
            <a:ext cx="6309360" cy="1818736"/>
          </a:xfrm>
          <a:prstGeom prst="rect">
            <a:avLst/>
          </a:prstGeom>
          <a:noFill/>
        </p:spPr>
        <p:txBody>
          <a:bodyPr wrap="square" rtlCol="0">
            <a:noAutofit/>
          </a:bodyPr>
          <a:lstStyle/>
          <a:p>
            <a:r>
              <a:rPr lang="en-US" sz="4000" b="1" dirty="0" smtClean="0">
                <a:latin typeface="Source Han Sans SC"/>
              </a:rPr>
              <a:t>CASE STUDY: AIRBNB'S WEBSITE REDESIGN</a:t>
            </a:r>
            <a:endParaRPr kumimoji="1" lang="zh-CN" altLang="en-US" sz="4000" b="1" spc="600" dirty="0">
              <a:solidFill>
                <a:schemeClr val="tx1">
                  <a:lumMod val="85000"/>
                  <a:lumOff val="15000"/>
                </a:schemeClr>
              </a:solidFill>
              <a:latin typeface="Source Han Sans SC"/>
              <a:ea typeface="AvantGardeGothicC" charset="0"/>
              <a:cs typeface="Arial" panose="020B06040202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5964" y="4297680"/>
            <a:ext cx="4622118" cy="2468880"/>
          </a:xfrm>
          <a:prstGeom prst="rect">
            <a:avLst/>
          </a:prstGeom>
        </p:spPr>
      </p:pic>
      <p:sp>
        <p:nvSpPr>
          <p:cNvPr id="3" name="TextBox 2"/>
          <p:cNvSpPr txBox="1"/>
          <p:nvPr/>
        </p:nvSpPr>
        <p:spPr>
          <a:xfrm>
            <a:off x="5625610" y="2571692"/>
            <a:ext cx="3847075" cy="707886"/>
          </a:xfrm>
          <a:prstGeom prst="rect">
            <a:avLst/>
          </a:prstGeom>
          <a:noFill/>
        </p:spPr>
        <p:txBody>
          <a:bodyPr wrap="square" rtlCol="0">
            <a:spAutoFit/>
          </a:bodyPr>
          <a:lstStyle/>
          <a:p>
            <a:r>
              <a:rPr lang="en-US" dirty="0" smtClean="0"/>
              <a:t>               </a:t>
            </a:r>
            <a:r>
              <a:rPr lang="en-US" sz="4000" b="1" dirty="0" smtClean="0"/>
              <a:t>OLD DESIGN</a:t>
            </a:r>
            <a:endParaRPr lang="en-IN" sz="4000" b="1" dirty="0"/>
          </a:p>
        </p:txBody>
      </p:sp>
      <p:sp>
        <p:nvSpPr>
          <p:cNvPr id="4" name="TextBox 3"/>
          <p:cNvSpPr txBox="1"/>
          <p:nvPr/>
        </p:nvSpPr>
        <p:spPr>
          <a:xfrm>
            <a:off x="-651526" y="5178951"/>
            <a:ext cx="4236404" cy="707886"/>
          </a:xfrm>
          <a:prstGeom prst="rect">
            <a:avLst/>
          </a:prstGeom>
          <a:noFill/>
        </p:spPr>
        <p:txBody>
          <a:bodyPr wrap="square" rtlCol="0">
            <a:spAutoFit/>
          </a:bodyPr>
          <a:lstStyle/>
          <a:p>
            <a:r>
              <a:rPr lang="en-US" dirty="0" smtClean="0"/>
              <a:t>                    </a:t>
            </a:r>
            <a:r>
              <a:rPr lang="en-US" sz="4000" b="1" dirty="0" smtClean="0"/>
              <a:t>NEW DESIGN</a:t>
            </a:r>
            <a:endParaRPr lang="en-IN" sz="4000" b="1" dirty="0"/>
          </a:p>
        </p:txBody>
      </p:sp>
      <p:sp>
        <p:nvSpPr>
          <p:cNvPr id="5" name="Right Arrow 4"/>
          <p:cNvSpPr/>
          <p:nvPr/>
        </p:nvSpPr>
        <p:spPr>
          <a:xfrm>
            <a:off x="3577547" y="5129569"/>
            <a:ext cx="937260" cy="822960"/>
          </a:xfrm>
          <a:prstGeom prst="rightArrow">
            <a:avLst/>
          </a:prstGeom>
          <a:solidFill>
            <a:srgbClr val="C94B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ight Arrow 5"/>
          <p:cNvSpPr/>
          <p:nvPr/>
        </p:nvSpPr>
        <p:spPr>
          <a:xfrm rot="10800000">
            <a:off x="5421357" y="2514156"/>
            <a:ext cx="881870" cy="822960"/>
          </a:xfrm>
          <a:prstGeom prst="rightArrow">
            <a:avLst/>
          </a:prstGeom>
          <a:solidFill>
            <a:srgbClr val="C94B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300" advClick="0">
        <p14:pan dir="u"/>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 presetClass="entr" presetSubtype="1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1000"/>
                                        <p:tgtEl>
                                          <p:spTgt spid="19"/>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anim calcmode="lin" valueType="num">
                                      <p:cBhvr>
                                        <p:cTn id="11" dur="1000" fill="hold"/>
                                        <p:tgtEl>
                                          <p:spTgt spid="22"/>
                                        </p:tgtEl>
                                        <p:attrNameLst>
                                          <p:attrName>ppt_x</p:attrName>
                                        </p:attrNameLst>
                                      </p:cBhvr>
                                      <p:tavLst>
                                        <p:tav tm="0">
                                          <p:val>
                                            <p:strVal val="#ppt_x"/>
                                          </p:val>
                                        </p:tav>
                                        <p:tav tm="100000">
                                          <p:val>
                                            <p:strVal val="#ppt_x"/>
                                          </p:val>
                                        </p:tav>
                                      </p:tavLst>
                                    </p:anim>
                                    <p:anim calcmode="lin" valueType="num">
                                      <p:cBhvr>
                                        <p:cTn id="1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3" fill="hold" nodeType="clickPar">
                      <p:stCondLst>
                        <p:cond delay="indefinite"/>
                        <p:cond evt="onBegin" delay="0">
                          <p:tn val="12"/>
                        </p:cond>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1" presetClass="entr" presetSubtype="0" fill="hold" grpId="0" nodeType="clickEffect">
                                  <p:stCondLst>
                                    <p:cond delay="0"/>
                                  </p:stCondLst>
                                  <p:iterate type="lt">
                                    <p:tmPct val="10000"/>
                                  </p:iterate>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12"/>
                                        </p:tgtEl>
                                        <p:attrNameLst>
                                          <p:attrName>ppt_y</p:attrName>
                                        </p:attrNameLst>
                                      </p:cBhvr>
                                      <p:tavLst>
                                        <p:tav tm="0">
                                          <p:val>
                                            <p:strVal val="#ppt_y"/>
                                          </p:val>
                                        </p:tav>
                                        <p:tav tm="100000">
                                          <p:val>
                                            <p:strVal val="#ppt_y"/>
                                          </p:val>
                                        </p:tav>
                                      </p:tavLst>
                                    </p:anim>
                                    <p:anim calcmode="lin" valueType="num">
                                      <p:cBhvr>
                                        <p:cTn id="26"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805240" y="1543262"/>
            <a:ext cx="5700462" cy="4994672"/>
            <a:chOff x="3089" y="3134"/>
            <a:chExt cx="8977" cy="7687"/>
          </a:xfrm>
        </p:grpSpPr>
        <p:sp>
          <p:nvSpPr>
            <p:cNvPr id="24" name="TextBox 7"/>
            <p:cNvSpPr txBox="1"/>
            <p:nvPr/>
          </p:nvSpPr>
          <p:spPr>
            <a:xfrm>
              <a:off x="3329" y="3134"/>
              <a:ext cx="8298" cy="580"/>
            </a:xfrm>
            <a:prstGeom prst="rect">
              <a:avLst/>
            </a:prstGeom>
            <a:noFill/>
          </p:spPr>
          <p:txBody>
            <a:bodyPr wrap="square" rtlCol="0">
              <a:spAutoFit/>
            </a:bodyPr>
            <a:lstStyle/>
            <a:p>
              <a:endParaRPr lang="en-US" b="1" spc="600">
                <a:solidFill>
                  <a:schemeClr val="tx2"/>
                </a:solidFill>
                <a:latin typeface="Montserrat Extra" charset="0"/>
                <a:ea typeface="Montserrat Extra" charset="0"/>
                <a:cs typeface="Montserrat Extra" charset="0"/>
              </a:endParaRPr>
            </a:p>
          </p:txBody>
        </p:sp>
        <p:sp>
          <p:nvSpPr>
            <p:cNvPr id="25" name="TextBox 9"/>
            <p:cNvSpPr txBox="1"/>
            <p:nvPr/>
          </p:nvSpPr>
          <p:spPr>
            <a:xfrm>
              <a:off x="3089" y="6233"/>
              <a:ext cx="8977" cy="4588"/>
            </a:xfrm>
            <a:prstGeom prst="rect">
              <a:avLst/>
            </a:prstGeom>
            <a:noFill/>
          </p:spPr>
          <p:txBody>
            <a:bodyPr wrap="square" rtlCol="0">
              <a:noAutofit/>
            </a:bodyPr>
            <a:lstStyle/>
            <a:p>
              <a:r>
                <a:rPr lang="en-US" sz="1200" b="1" dirty="0" smtClean="0"/>
                <a:t>Airbnb's Success With Experiences And Airbnb Luxe Is A Testament To The Company's Ability To Innovate And Meet The Needs Of Its Customers. Experiences Provides Travelers With A Unique And Authentic Way To Experience The Places They Visit, While Airbnb Luxe Offers Discerning Travelers The High-end Amenities And Personalized Service They Expect.</a:t>
              </a:r>
            </a:p>
            <a:p>
              <a:r>
                <a:rPr lang="en-US" sz="1200" b="1" dirty="0" smtClean="0"/>
                <a:t>Both Experiences And Airbnb Luxe Are Powered By Airbnb's Focus On Creating A Seamless User Experience And Leveraging The Power Of Community. Experiences Are Hosted By Locals Who Have A Deep Understanding Of Their Area And Offer Travelers A Unique Perspective On The Local Culture. Airbnb Luxe Properties Are Carefully Curated To Meet The Highest Standards Of Comfort And Luxury, And Travelers Receive Personalized Concierge Services From Airbnb's Team Of Experts.</a:t>
              </a:r>
            </a:p>
            <a:p>
              <a:r>
                <a:rPr lang="en-US" sz="1200" b="1" dirty="0" smtClean="0"/>
                <a:t>Airbnb's Success With Experiences And Airbnb Luxe Demonstrates The Company's Commitment To Providing Its Customers With The Best Possible Travel Experience. By Offering A Variety Of Options To Meet The Needs Of Different Types Of Travelers, Airbnb Is Positioning Itself As A Leading Travel Platform For The Future.</a:t>
              </a:r>
              <a:endParaRPr lang="en-US" sz="1200" b="1" dirty="0"/>
            </a:p>
          </p:txBody>
        </p:sp>
        <p:grpSp>
          <p:nvGrpSpPr>
            <p:cNvPr id="26" name="Group 19"/>
            <p:cNvGrpSpPr/>
            <p:nvPr/>
          </p:nvGrpSpPr>
          <p:grpSpPr>
            <a:xfrm>
              <a:off x="3329" y="4127"/>
              <a:ext cx="7649" cy="1791"/>
              <a:chOff x="2178776" y="1083721"/>
              <a:chExt cx="6187062" cy="1448333"/>
            </a:xfrm>
          </p:grpSpPr>
          <p:sp>
            <p:nvSpPr>
              <p:cNvPr id="27" name="Rectangle 4"/>
              <p:cNvSpPr/>
              <p:nvPr/>
            </p:nvSpPr>
            <p:spPr>
              <a:xfrm>
                <a:off x="2178776" y="1083721"/>
                <a:ext cx="6187062" cy="1448333"/>
              </a:xfrm>
              <a:prstGeom prst="rect">
                <a:avLst/>
              </a:prstGeom>
              <a:solidFill>
                <a:srgbClr val="C94B20"/>
              </a:solidFill>
              <a:ln>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p>
            </p:txBody>
          </p:sp>
          <p:sp>
            <p:nvSpPr>
              <p:cNvPr id="29" name="TextBox 16"/>
              <p:cNvSpPr txBox="1"/>
              <p:nvPr/>
            </p:nvSpPr>
            <p:spPr>
              <a:xfrm>
                <a:off x="2372737" y="2191316"/>
                <a:ext cx="5305733" cy="145564"/>
              </a:xfrm>
              <a:prstGeom prst="rect">
                <a:avLst/>
              </a:prstGeom>
              <a:noFill/>
            </p:spPr>
            <p:txBody>
              <a:bodyPr wrap="square" rtlCol="0">
                <a:normAutofit/>
              </a:bodyPr>
              <a:lstStyle/>
              <a:p>
                <a:pPr algn="ctr">
                  <a:lnSpc>
                    <a:spcPct val="150000"/>
                  </a:lnSpc>
                </a:pPr>
                <a:r>
                  <a:rPr lang="en-US" sz="100" b="1" spc="600">
                    <a:latin typeface="Source Han Sans SC"/>
                    <a:ea typeface="Source Han Sans SC"/>
                    <a:cs typeface="Montserrat Light" charset="0"/>
                  </a:rPr>
                  <a:t>LEARN MORE</a:t>
                </a:r>
              </a:p>
            </p:txBody>
          </p:sp>
        </p:grpSp>
      </p:grpSp>
      <p:sp>
        <p:nvSpPr>
          <p:cNvPr id="22" name="TextBox 8"/>
          <p:cNvSpPr txBox="1"/>
          <p:nvPr/>
        </p:nvSpPr>
        <p:spPr>
          <a:xfrm>
            <a:off x="892990" y="2402958"/>
            <a:ext cx="5398596" cy="701040"/>
          </a:xfrm>
          <a:prstGeom prst="rect">
            <a:avLst/>
          </a:prstGeom>
          <a:noFill/>
        </p:spPr>
        <p:txBody>
          <a:bodyPr wrap="square" rtlCol="0">
            <a:normAutofit/>
          </a:bodyPr>
          <a:lstStyle/>
          <a:p>
            <a:r>
              <a:rPr lang="en-IN" sz="4000" b="1" dirty="0" smtClean="0">
                <a:latin typeface="Source Han Sans SC"/>
              </a:rPr>
              <a:t>SUCCESS STORIES</a:t>
            </a:r>
            <a:endParaRPr lang="zh-CN" altLang="en-US" sz="4000" b="1" dirty="0">
              <a:solidFill>
                <a:schemeClr val="tx1">
                  <a:lumMod val="95000"/>
                  <a:lumOff val="5000"/>
                </a:schemeClr>
              </a:solidFill>
              <a:latin typeface="Source Han Sans SC"/>
              <a:ea typeface="思源宋体 SemiBold" panose="02020600000000000000" pitchFamily="18" charset="-122"/>
              <a:cs typeface="+mn-ea"/>
              <a:sym typeface="+mn-ea"/>
            </a:endParaRPr>
          </a:p>
        </p:txBody>
      </p:sp>
      <p:pic>
        <p:nvPicPr>
          <p:cNvPr id="32" name="图片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4595" y="343827"/>
            <a:ext cx="5666446" cy="2616667"/>
          </a:xfrm>
          <a:prstGeom prst="rect">
            <a:avLst/>
          </a:prstGeom>
        </p:spPr>
      </p:pic>
      <p:sp>
        <p:nvSpPr>
          <p:cNvPr id="12" name="L 形 11">
            <a:extLst>
              <a:ext uri="{FF2B5EF4-FFF2-40B4-BE49-F238E27FC236}">
                <a16:creationId xmlns:a16="http://schemas.microsoft.com/office/drawing/2014/main" id="{6180FEB5-179D-4123-B625-16E898FDE84F}"/>
              </a:ext>
            </a:extLst>
          </p:cNvPr>
          <p:cNvSpPr/>
          <p:nvPr/>
        </p:nvSpPr>
        <p:spPr>
          <a:xfrm rot="5400000">
            <a:off x="-148295" y="882199"/>
            <a:ext cx="1241470" cy="91440"/>
          </a:xfrm>
          <a:prstGeom prst="corner">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E5214D4F-BEB1-455E-AC05-9ECF30D04528}"/>
              </a:ext>
            </a:extLst>
          </p:cNvPr>
          <p:cNvSpPr/>
          <p:nvPr/>
        </p:nvSpPr>
        <p:spPr>
          <a:xfrm>
            <a:off x="451776" y="113016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7B2F3843-B59E-4A70-B878-37E7B2F5028A}"/>
              </a:ext>
            </a:extLst>
          </p:cNvPr>
          <p:cNvSpPr/>
          <p:nvPr/>
        </p:nvSpPr>
        <p:spPr>
          <a:xfrm>
            <a:off x="1466676" y="958222"/>
            <a:ext cx="472440" cy="343894"/>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B153900A-EA1C-48E7-9C51-6AB57D46230D}"/>
              </a:ext>
            </a:extLst>
          </p:cNvPr>
          <p:cNvSpPr/>
          <p:nvPr/>
        </p:nvSpPr>
        <p:spPr>
          <a:xfrm>
            <a:off x="993481" y="51265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0FACD6E9-EA82-4922-9E9E-3666BF03A9E6}"/>
              </a:ext>
            </a:extLst>
          </p:cNvPr>
          <p:cNvSpPr/>
          <p:nvPr/>
        </p:nvSpPr>
        <p:spPr>
          <a:xfrm>
            <a:off x="7421880" y="6032588"/>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0329EB0-BDF7-4137-AC6B-82394E58D9DF}"/>
              </a:ext>
            </a:extLst>
          </p:cNvPr>
          <p:cNvSpPr/>
          <p:nvPr/>
        </p:nvSpPr>
        <p:spPr>
          <a:xfrm>
            <a:off x="8473440" y="5563580"/>
            <a:ext cx="472440" cy="343894"/>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8AE828E-D597-42E4-B8F4-49DB9FF29766}"/>
              </a:ext>
            </a:extLst>
          </p:cNvPr>
          <p:cNvSpPr/>
          <p:nvPr/>
        </p:nvSpPr>
        <p:spPr>
          <a:xfrm>
            <a:off x="7911084" y="5739563"/>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5702" y="2960494"/>
            <a:ext cx="2836418" cy="248604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6223" y="2945424"/>
            <a:ext cx="2784818" cy="3060758"/>
          </a:xfrm>
          <a:prstGeom prst="rect">
            <a:avLst/>
          </a:prstGeom>
        </p:spPr>
      </p:pic>
      <p:sp>
        <p:nvSpPr>
          <p:cNvPr id="4" name="TextBox 3"/>
          <p:cNvSpPr txBox="1"/>
          <p:nvPr/>
        </p:nvSpPr>
        <p:spPr>
          <a:xfrm>
            <a:off x="4169879" y="2945424"/>
            <a:ext cx="2331720" cy="369332"/>
          </a:xfrm>
          <a:prstGeom prst="rect">
            <a:avLst/>
          </a:prstGeom>
          <a:noFill/>
        </p:spPr>
        <p:txBody>
          <a:bodyPr wrap="square" rtlCol="0">
            <a:spAutoFit/>
          </a:bodyPr>
          <a:lstStyle/>
          <a:p>
            <a:r>
              <a:rPr lang="en-US" b="1" dirty="0" smtClean="0">
                <a:solidFill>
                  <a:schemeClr val="bg1"/>
                </a:solidFill>
              </a:rPr>
              <a:t>AIR BNB LUX</a:t>
            </a:r>
            <a:endParaRPr lang="en-IN"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300" advClick="0">
        <p14:pan dir="u"/>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5"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strVal val="#ppt_w*0.70"/>
                                          </p:val>
                                        </p:tav>
                                        <p:tav tm="100000">
                                          <p:val>
                                            <p:strVal val="#ppt_w"/>
                                          </p:val>
                                        </p:tav>
                                      </p:tavLst>
                                    </p:anim>
                                    <p:anim calcmode="lin" valueType="num">
                                      <p:cBhvr>
                                        <p:cTn id="13" dur="1000" fill="hold"/>
                                        <p:tgtEl>
                                          <p:spTgt spid="22"/>
                                        </p:tgtEl>
                                        <p:attrNameLst>
                                          <p:attrName>ppt_h</p:attrName>
                                        </p:attrNameLst>
                                      </p:cBhvr>
                                      <p:tavLst>
                                        <p:tav tm="0">
                                          <p:val>
                                            <p:strVal val="#ppt_h"/>
                                          </p:val>
                                        </p:tav>
                                        <p:tav tm="100000">
                                          <p:val>
                                            <p:strVal val="#ppt_h"/>
                                          </p:val>
                                        </p:tav>
                                      </p:tavLst>
                                    </p:anim>
                                    <p:animEffect transition="in" filter="fade">
                                      <p:cBhvr>
                                        <p:cTn id="14" dur="1000"/>
                                        <p:tgtEl>
                                          <p:spTgt spid="22"/>
                                        </p:tgtEl>
                                      </p:cBhvr>
                                    </p:animEffect>
                                  </p:childTnLst>
                                </p:cTn>
                              </p:par>
                            </p:childTnLst>
                          </p:cTn>
                        </p:par>
                        <p:par>
                          <p:cTn id="15" fill="hold" nodeType="afterGroup">
                            <p:stCondLst>
                              <p:cond delay="1000"/>
                            </p:stCondLst>
                            <p:childTnLst>
                              <p:par>
                                <p:cTn id="16" presetID="42" presetClass="entr" presetSubtype="0"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1" fill="hold" nodeType="clickPar">
                      <p:stCondLst>
                        <p:cond delay="indefinite"/>
                        <p:cond evt="onBegin" delay="0">
                          <p:tn val="20"/>
                        </p:cond>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B1DA47C-13A2-40BA-8C82-CEC16256FD49}"/>
              </a:ext>
            </a:extLst>
          </p:cNvPr>
          <p:cNvSpPr/>
          <p:nvPr/>
        </p:nvSpPr>
        <p:spPr>
          <a:xfrm>
            <a:off x="1466676" y="1504483"/>
            <a:ext cx="4407649" cy="1215164"/>
          </a:xfrm>
          <a:prstGeom prst="rect">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ADEB65CB-DED1-46BC-A4B1-5258CBAFF4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4962" y="360084"/>
            <a:ext cx="5512392" cy="6086436"/>
          </a:xfrm>
          <a:prstGeom prst="rect">
            <a:avLst/>
          </a:prstGeom>
        </p:spPr>
      </p:pic>
      <p:sp>
        <p:nvSpPr>
          <p:cNvPr id="5" name="文本框 4">
            <a:extLst>
              <a:ext uri="{FF2B5EF4-FFF2-40B4-BE49-F238E27FC236}">
                <a16:creationId xmlns:a16="http://schemas.microsoft.com/office/drawing/2014/main" id="{BDCDE460-91F3-45C8-87C3-19A1B8C4C7DA}"/>
              </a:ext>
            </a:extLst>
          </p:cNvPr>
          <p:cNvSpPr txBox="1"/>
          <p:nvPr/>
        </p:nvSpPr>
        <p:spPr>
          <a:xfrm>
            <a:off x="1750277" y="1747679"/>
            <a:ext cx="4407649" cy="707886"/>
          </a:xfrm>
          <a:prstGeom prst="rect">
            <a:avLst/>
          </a:prstGeom>
          <a:noFill/>
        </p:spPr>
        <p:txBody>
          <a:bodyPr wrap="square" rtlCol="0">
            <a:spAutoFit/>
          </a:bodyPr>
          <a:lstStyle/>
          <a:p>
            <a:r>
              <a:rPr lang="en-IN" sz="4000" b="1" dirty="0" smtClean="0">
                <a:latin typeface="Arial" panose="020B0604020202020204" pitchFamily="34" charset="0"/>
                <a:cs typeface="Arial" panose="020B0604020202020204" pitchFamily="34" charset="0"/>
              </a:rPr>
              <a:t>CONCLUSION</a:t>
            </a:r>
            <a:endParaRPr kumimoji="1" lang="zh-CN" altLang="en-US" sz="4000" b="1" spc="600" dirty="0">
              <a:solidFill>
                <a:schemeClr val="bg1"/>
              </a:solidFill>
              <a:latin typeface="Arial" panose="020B0604020202020204" pitchFamily="34" charset="0"/>
              <a:ea typeface="AvantGardeGothicC" charset="0"/>
              <a:cs typeface="Arial" panose="020B0604020202020204" pitchFamily="34" charset="0"/>
            </a:endParaRPr>
          </a:p>
        </p:txBody>
      </p:sp>
      <p:sp>
        <p:nvSpPr>
          <p:cNvPr id="6" name="文本框 5">
            <a:extLst>
              <a:ext uri="{FF2B5EF4-FFF2-40B4-BE49-F238E27FC236}">
                <a16:creationId xmlns:a16="http://schemas.microsoft.com/office/drawing/2014/main" id="{05D7EE90-C404-4B06-8213-A35ED6CEC523}"/>
              </a:ext>
            </a:extLst>
          </p:cNvPr>
          <p:cNvSpPr txBox="1"/>
          <p:nvPr/>
        </p:nvSpPr>
        <p:spPr>
          <a:xfrm>
            <a:off x="1454125" y="3128172"/>
            <a:ext cx="4357642" cy="3139321"/>
          </a:xfrm>
          <a:prstGeom prst="rect">
            <a:avLst/>
          </a:prstGeom>
          <a:noFill/>
        </p:spPr>
        <p:txBody>
          <a:bodyPr wrap="square" rtlCol="0">
            <a:spAutoFit/>
          </a:bodyPr>
          <a:lstStyle/>
          <a:p>
            <a:r>
              <a:rPr lang="en-US" b="1" dirty="0" smtClean="0"/>
              <a:t>Design Thinking Is A Way To Solve Problems By Understanding The People Who Are Affected By Them.</a:t>
            </a:r>
          </a:p>
          <a:p>
            <a:r>
              <a:rPr lang="en-US" b="1" dirty="0" smtClean="0"/>
              <a:t>Airbnb Used Design Thinking To Create New Products And Services That People Love.</a:t>
            </a:r>
          </a:p>
          <a:p>
            <a:r>
              <a:rPr lang="en-US" b="1" dirty="0" smtClean="0"/>
              <a:t>For Example, Airbnb Used Design Thinking To Redesign Its Website And Create Its Experiences Platform.</a:t>
            </a:r>
          </a:p>
          <a:p>
            <a:r>
              <a:rPr lang="en-US" b="1" dirty="0" smtClean="0"/>
              <a:t>Design Thinking Has Helped Airbnb Stay Ahead Of Its Competitors And Become A Leading Travel Platform.</a:t>
            </a:r>
            <a:endParaRPr lang="en-US" b="1" dirty="0"/>
          </a:p>
        </p:txBody>
      </p:sp>
      <p:sp>
        <p:nvSpPr>
          <p:cNvPr id="7" name="L 形 6">
            <a:extLst>
              <a:ext uri="{FF2B5EF4-FFF2-40B4-BE49-F238E27FC236}">
                <a16:creationId xmlns:a16="http://schemas.microsoft.com/office/drawing/2014/main" id="{6F5AE07E-4C51-4C8D-8A6F-E83655BC8FB3}"/>
              </a:ext>
            </a:extLst>
          </p:cNvPr>
          <p:cNvSpPr/>
          <p:nvPr/>
        </p:nvSpPr>
        <p:spPr>
          <a:xfrm rot="5400000">
            <a:off x="250586" y="-265763"/>
            <a:ext cx="644721" cy="1145893"/>
          </a:xfrm>
          <a:prstGeom prst="corner">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L 形 7">
            <a:extLst>
              <a:ext uri="{FF2B5EF4-FFF2-40B4-BE49-F238E27FC236}">
                <a16:creationId xmlns:a16="http://schemas.microsoft.com/office/drawing/2014/main" id="{349FCA70-D856-414D-A51C-9C9897B3CDB3}"/>
              </a:ext>
            </a:extLst>
          </p:cNvPr>
          <p:cNvSpPr/>
          <p:nvPr/>
        </p:nvSpPr>
        <p:spPr>
          <a:xfrm rot="16200000">
            <a:off x="11283798" y="5924008"/>
            <a:ext cx="644721" cy="1145893"/>
          </a:xfrm>
          <a:prstGeom prst="corner">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L 形 9">
            <a:extLst>
              <a:ext uri="{FF2B5EF4-FFF2-40B4-BE49-F238E27FC236}">
                <a16:creationId xmlns:a16="http://schemas.microsoft.com/office/drawing/2014/main" id="{BAE21F6E-0056-4AB2-91B5-FF655CE68A8E}"/>
              </a:ext>
            </a:extLst>
          </p:cNvPr>
          <p:cNvSpPr/>
          <p:nvPr/>
        </p:nvSpPr>
        <p:spPr>
          <a:xfrm rot="5400000">
            <a:off x="-156386" y="1087674"/>
            <a:ext cx="1241470" cy="91440"/>
          </a:xfrm>
          <a:prstGeom prst="corner">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AFC3BE40-9D01-457D-9366-5538C362FB37}"/>
              </a:ext>
            </a:extLst>
          </p:cNvPr>
          <p:cNvSpPr/>
          <p:nvPr/>
        </p:nvSpPr>
        <p:spPr>
          <a:xfrm>
            <a:off x="451776" y="113016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14DB6DF-8F48-4875-8F47-02E122FCA4C8}"/>
              </a:ext>
            </a:extLst>
          </p:cNvPr>
          <p:cNvSpPr/>
          <p:nvPr/>
        </p:nvSpPr>
        <p:spPr>
          <a:xfrm>
            <a:off x="1466676" y="958222"/>
            <a:ext cx="472440" cy="343894"/>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0DA0B65-ADCD-40A7-8451-97CDB892B3E5}"/>
              </a:ext>
            </a:extLst>
          </p:cNvPr>
          <p:cNvSpPr/>
          <p:nvPr/>
        </p:nvSpPr>
        <p:spPr>
          <a:xfrm>
            <a:off x="993481" y="512659"/>
            <a:ext cx="777240" cy="70675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5067878"/>
      </p:ext>
    </p:extLst>
  </p:cSld>
  <p:clrMapOvr>
    <a:masterClrMapping/>
  </p:clrMapOvr>
  <mc:AlternateContent xmlns:mc="http://schemas.openxmlformats.org/markup-compatibility/2006">
    <mc:Choice xmlns:p14="http://schemas.microsoft.com/office/powerpoint/2010/main" Requires="p14">
      <p:transition spd="slow" p14:dur="1250" advClick="0">
        <p14:switch dir="r"/>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gtEl>
                                      </p:cBhvr>
                                    </p:animEffect>
                                  </p:childTnLst>
                                </p:cTn>
                              </p:par>
                            </p:childTnLst>
                          </p:cTn>
                        </p:par>
                      </p:childTnLst>
                    </p:cTn>
                  </p:par>
                  <p:par>
                    <p:cTn id="12" fill="hold" nodeType="clickPar">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checkerboard(across)">
                                      <p:cBhvr>
                                        <p:cTn id="23" dur="500"/>
                                        <p:tgtEl>
                                          <p:spTgt spid="3"/>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checkerboard(across)">
                                      <p:cBhvr>
                                        <p:cTn id="40" dur="500"/>
                                        <p:tgtEl>
                                          <p:spTgt spid="4"/>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P spid="7" grpId="0" animBg="1"/>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5" name="矩形 4">
            <a:extLst>
              <a:ext uri="{FF2B5EF4-FFF2-40B4-BE49-F238E27FC236}">
                <a16:creationId xmlns:a16="http://schemas.microsoft.com/office/drawing/2014/main" id="{D4400EE7-2D31-45A7-B67A-EF4A931FCE06}"/>
              </a:ext>
            </a:extLst>
          </p:cNvPr>
          <p:cNvSpPr/>
          <p:nvPr/>
        </p:nvSpPr>
        <p:spPr>
          <a:xfrm>
            <a:off x="3075909" y="1691640"/>
            <a:ext cx="6224331" cy="3006332"/>
          </a:xfrm>
          <a:prstGeom prst="rect">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1"/>
          <p:cNvSpPr txBox="1"/>
          <p:nvPr/>
        </p:nvSpPr>
        <p:spPr>
          <a:xfrm>
            <a:off x="1992058" y="5161566"/>
            <a:ext cx="8392041" cy="1161857"/>
          </a:xfrm>
          <a:prstGeom prst="rect">
            <a:avLst/>
          </a:prstGeom>
          <a:noFill/>
        </p:spPr>
        <p:txBody>
          <a:bodyPr wrap="none" rtlCol="0">
            <a:normAutofit lnSpcReduction="10000"/>
          </a:bodyPr>
          <a:lstStyle/>
          <a:p>
            <a:pPr algn="ctr"/>
            <a:r>
              <a:rPr lang="en-IN" sz="7200" b="1" dirty="0">
                <a:solidFill>
                  <a:schemeClr val="bg1"/>
                </a:solidFill>
              </a:rPr>
              <a:t>Belong Anywhere</a:t>
            </a:r>
            <a:endParaRPr lang="en-US" sz="7200" b="1" spc="500" dirty="0">
              <a:solidFill>
                <a:schemeClr val="bg1"/>
              </a:solidFill>
              <a:latin typeface="思源黑体 CN Heavy" panose="020B0A00000000000000" pitchFamily="34" charset="-122"/>
              <a:ea typeface="思源黑体 CN Heavy" panose="020B0A00000000000000" pitchFamily="34" charset="-122"/>
              <a:cs typeface="Open Sans Semibold" panose="020B0706030804020204" pitchFamily="34" charset="0"/>
            </a:endParaRPr>
          </a:p>
        </p:txBody>
      </p:sp>
      <p:sp>
        <p:nvSpPr>
          <p:cNvPr id="2" name="文本框 1"/>
          <p:cNvSpPr txBox="1"/>
          <p:nvPr/>
        </p:nvSpPr>
        <p:spPr>
          <a:xfrm>
            <a:off x="2551113" y="1864851"/>
            <a:ext cx="7273925" cy="2308324"/>
          </a:xfrm>
          <a:prstGeom prst="rect">
            <a:avLst/>
          </a:prstGeom>
          <a:noFill/>
        </p:spPr>
        <p:txBody>
          <a:bodyPr wrap="square" rtlCol="0">
            <a:normAutofit/>
          </a:bodyPr>
          <a:lstStyle/>
          <a:p>
            <a:pPr algn="ctr"/>
            <a:r>
              <a:rPr lang="en-US" altLang="zh-CN" sz="7200">
                <a:solidFill>
                  <a:schemeClr val="bg1"/>
                </a:solidFill>
                <a:latin typeface="思源黑体 Heavy"/>
                <a:ea typeface="思源黑体 CN Heavy" panose="020B0A00000000000000" pitchFamily="34" charset="-122"/>
              </a:rPr>
              <a:t>T  H  A  N  K</a:t>
            </a:r>
          </a:p>
          <a:p>
            <a:pPr algn="ctr"/>
            <a:r>
              <a:rPr lang="en-US" altLang="zh-CN" sz="7200">
                <a:solidFill>
                  <a:schemeClr val="bg1"/>
                </a:solidFill>
                <a:latin typeface="思源黑体 Heavy"/>
                <a:ea typeface="思源黑体 CN Heavy" panose="020B0A00000000000000" pitchFamily="34" charset="-122"/>
              </a:rPr>
              <a:t>YOU</a:t>
            </a:r>
          </a:p>
        </p:txBody>
      </p:sp>
      <p:sp>
        <p:nvSpPr>
          <p:cNvPr id="8" name="十字形 7"/>
          <p:cNvSpPr/>
          <p:nvPr/>
        </p:nvSpPr>
        <p:spPr>
          <a:xfrm>
            <a:off x="2667000" y="1280160"/>
            <a:ext cx="524797" cy="524797"/>
          </a:xfrm>
          <a:prstGeom prst="plus">
            <a:avLst>
              <a:gd name="adj" fmla="val 40909"/>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6F8F8"/>
              </a:solidFill>
              <a:effectLst/>
              <a:uLnTx/>
              <a:uFillTx/>
              <a:latin typeface="Arial"/>
              <a:ea typeface="微软雅黑" panose="020B0503020204020204" charset="-122"/>
              <a:cs typeface="+mn-cs"/>
            </a:endParaRPr>
          </a:p>
        </p:txBody>
      </p:sp>
      <p:sp>
        <p:nvSpPr>
          <p:cNvPr id="13" name="Rectangle 12"/>
          <p:cNvSpPr/>
          <p:nvPr/>
        </p:nvSpPr>
        <p:spPr>
          <a:xfrm>
            <a:off x="12068175" y="429895"/>
            <a:ext cx="123825" cy="4548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lumMod val="95000"/>
                  <a:lumOff val="5000"/>
                </a:prstClr>
              </a:solidFill>
              <a:latin typeface="Calibri"/>
            </a:endParaRPr>
          </a:p>
        </p:txBody>
      </p:sp>
      <p:sp>
        <p:nvSpPr>
          <p:cNvPr id="11" name="十字形 10"/>
          <p:cNvSpPr/>
          <p:nvPr/>
        </p:nvSpPr>
        <p:spPr>
          <a:xfrm>
            <a:off x="9239175" y="4561809"/>
            <a:ext cx="524797" cy="524797"/>
          </a:xfrm>
          <a:prstGeom prst="plus">
            <a:avLst>
              <a:gd name="adj" fmla="val 40909"/>
            </a:avLst>
          </a:prstGeom>
          <a:solidFill>
            <a:srgbClr val="C94B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6F8F8"/>
              </a:solidFill>
              <a:effectLst/>
              <a:uLnTx/>
              <a:uFillTx/>
              <a:latin typeface="Arial"/>
              <a:ea typeface="微软雅黑" panose="020B0503020204020204" charset="-122"/>
              <a:cs typeface="+mn-cs"/>
            </a:endParaRPr>
          </a:p>
        </p:txBody>
      </p:sp>
      <p:pic>
        <p:nvPicPr>
          <p:cNvPr id="4" name="摄图网_audio_8316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965" y="-1051560"/>
            <a:ext cx="609600" cy="609600"/>
          </a:xfrm>
          <a:prstGeom prst="rect">
            <a:avLst/>
          </a:prstGeom>
        </p:spPr>
      </p:pic>
      <p:cxnSp>
        <p:nvCxnSpPr>
          <p:cNvPr id="9" name="直接连接符 8">
            <a:extLst>
              <a:ext uri="{FF2B5EF4-FFF2-40B4-BE49-F238E27FC236}">
                <a16:creationId xmlns:a16="http://schemas.microsoft.com/office/drawing/2014/main" id="{BD50AA09-7671-4454-9C83-23174265E9AB}"/>
              </a:ext>
            </a:extLst>
          </p:cNvPr>
          <p:cNvCxnSpPr/>
          <p:nvPr/>
        </p:nvCxnSpPr>
        <p:spPr>
          <a:xfrm flipH="1">
            <a:off x="2891760" y="3194806"/>
            <a:ext cx="0" cy="2383034"/>
          </a:xfrm>
          <a:prstGeom prst="line">
            <a:avLst/>
          </a:prstGeom>
          <a:ln w="28575">
            <a:solidFill>
              <a:srgbClr val="C94B2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D6D599A-462E-4C5E-A57A-64B932D93165}"/>
              </a:ext>
            </a:extLst>
          </p:cNvPr>
          <p:cNvCxnSpPr/>
          <p:nvPr/>
        </p:nvCxnSpPr>
        <p:spPr>
          <a:xfrm flipH="1">
            <a:off x="9533592" y="811772"/>
            <a:ext cx="0" cy="2383034"/>
          </a:xfrm>
          <a:prstGeom prst="line">
            <a:avLst/>
          </a:prstGeom>
          <a:ln w="28575">
            <a:solidFill>
              <a:srgbClr val="C94B2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7D9F235-0D99-4821-B4EE-9978E756DC0E}"/>
              </a:ext>
            </a:extLst>
          </p:cNvPr>
          <p:cNvCxnSpPr/>
          <p:nvPr/>
        </p:nvCxnSpPr>
        <p:spPr>
          <a:xfrm>
            <a:off x="8336280" y="1542558"/>
            <a:ext cx="1691640" cy="0"/>
          </a:xfrm>
          <a:prstGeom prst="line">
            <a:avLst/>
          </a:prstGeom>
          <a:ln w="28575">
            <a:solidFill>
              <a:srgbClr val="C94B2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295B919-F8D7-4B14-8BDC-61AB809A8F7D}"/>
              </a:ext>
            </a:extLst>
          </p:cNvPr>
          <p:cNvCxnSpPr/>
          <p:nvPr/>
        </p:nvCxnSpPr>
        <p:spPr>
          <a:xfrm>
            <a:off x="2551113" y="4869659"/>
            <a:ext cx="1691640" cy="0"/>
          </a:xfrm>
          <a:prstGeom prst="line">
            <a:avLst/>
          </a:prstGeom>
          <a:ln w="28575">
            <a:solidFill>
              <a:srgbClr val="C94B20"/>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81000" y="429895"/>
            <a:ext cx="11475720" cy="6016625"/>
          </a:xfrm>
          <a:prstGeom prst="rect">
            <a:avLst/>
          </a:prstGeom>
          <a:noFill/>
          <a:ln w="19050">
            <a:solidFill>
              <a:srgbClr val="C94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5745654" y="4104541"/>
            <a:ext cx="4754880" cy="369332"/>
          </a:xfrm>
          <a:prstGeom prst="rect">
            <a:avLst/>
          </a:prstGeom>
          <a:noFill/>
        </p:spPr>
        <p:txBody>
          <a:bodyPr wrap="square" rtlCol="0">
            <a:spAutoFit/>
          </a:bodyPr>
          <a:lstStyle/>
          <a:p>
            <a:r>
              <a:rPr lang="en-US" b="1" dirty="0" smtClean="0"/>
              <a:t>DESIGNED &amp; CREATED BY PRANEET</a:t>
            </a:r>
          </a:p>
        </p:txBody>
      </p:sp>
    </p:spTree>
    <p:extLst>
      <p:ext uri="{BB962C8B-B14F-4D97-AF65-F5344CB8AC3E}">
        <p14:creationId xmlns:p14="http://schemas.microsoft.com/office/powerpoint/2010/main" val="2795930595"/>
      </p:ext>
    </p:extLst>
  </p:cSld>
  <p:clrMapOvr>
    <a:masterClrMapping/>
  </p:clrMapOvr>
  <mc:AlternateContent xmlns:mc="http://schemas.openxmlformats.org/markup-compatibility/2006" xmlns:p14="http://schemas.microsoft.com/office/powerpoint/2010/main">
    <mc:Choice Requires="p14">
      <p:transition spd="slow" p14:dur="2000" advClick="0">
        <p:rando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advClick="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par>
                          <p:cTn id="7" fill="hold" nodeType="afterGroup">
                            <p:stCondLst>
                              <p:cond delay="0"/>
                            </p:stCondLst>
                            <p:childTnLst>
                              <p:par>
                                <p:cTn id="8" presetID="4" presetClass="entr" presetSubtype="16"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ox(in)">
                                      <p:cBhvr>
                                        <p:cTn id="10" dur="20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2000"/>
                                        <p:tgtEl>
                                          <p:spTgt spid="5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2000"/>
                                        <p:tgtEl>
                                          <p:spTgt spid="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2000"/>
                                        <p:tgtEl>
                                          <p:spTgt spid="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3" fill="hold" display="0">
                  <p:stCondLst>
                    <p:cond delay="indefinite"/>
                  </p:stCondLst>
                  <p:endCondLst>
                    <p:cond evt="onPrev" delay="0">
                      <p:tgtEl>
                        <p:sldTgt/>
                      </p:tgtEl>
                    </p:cond>
                    <p:cond evt="onStopAudio" delay="0">
                      <p:tgtEl>
                        <p:sldTgt/>
                      </p:tgtEl>
                    </p:cond>
                  </p:endCondLst>
                </p:cTn>
                <p:tgtEl>
                  <p:spTgt spid="4"/>
                </p:tgtEl>
              </p:cMediaNode>
            </p:audio>
          </p:childTnLst>
        </p:cTn>
      </p:par>
    </p:tnLst>
    <p:bldLst>
      <p:bldP spid="51" grpId="0"/>
      <p:bldP spid="2" grpId="0"/>
      <p:bldP spid="8"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Calibri Light"/>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603</Words>
  <Application>Microsoft Office PowerPoint</Application>
  <PresentationFormat>Widescreen</PresentationFormat>
  <Paragraphs>45</Paragraphs>
  <Slides>9</Slides>
  <Notes>1</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vt:i4>
      </vt:variant>
    </vt:vector>
  </HeadingPairs>
  <TitlesOfParts>
    <vt:vector size="25" baseType="lpstr">
      <vt:lpstr>微软雅黑</vt:lpstr>
      <vt:lpstr>宋体</vt:lpstr>
      <vt:lpstr>Arial</vt:lpstr>
      <vt:lpstr>AvantGardeGothicC</vt:lpstr>
      <vt:lpstr>Calibri</vt:lpstr>
      <vt:lpstr>Calibri Light</vt:lpstr>
      <vt:lpstr>等线</vt:lpstr>
      <vt:lpstr>Montserrat Extra</vt:lpstr>
      <vt:lpstr>Montserrat Light</vt:lpstr>
      <vt:lpstr>Open Sans Semibold</vt:lpstr>
      <vt:lpstr>Source Han Sans SC</vt:lpstr>
      <vt:lpstr>Vrinda</vt:lpstr>
      <vt:lpstr>思源宋体 SemiBold</vt:lpstr>
      <vt:lpstr>思源黑体 CN Heavy</vt:lpstr>
      <vt:lpstr>思源黑体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From1989.taobao.com</dc:creator>
  <cp:lastModifiedBy>Ayush Kumar</cp:lastModifiedBy>
  <cp:revision>55</cp:revision>
  <dcterms:created xsi:type="dcterms:W3CDTF">2018-02-13T02:39:00Z</dcterms:created>
  <dcterms:modified xsi:type="dcterms:W3CDTF">2023-09-23T05:21:14Z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